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62"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Adamina" panose="020B0604020202020204" charset="0"/>
      <p:regular r:id="rId17"/>
    </p:embeddedFont>
    <p:embeddedFont>
      <p:font typeface="Atma" panose="020B0604020202020204" charset="0"/>
      <p:regular r:id="rId18"/>
      <p:bold r:id="rId19"/>
    </p:embeddedFont>
    <p:embeddedFont>
      <p:font typeface="Atma SemiBold" panose="020B0604020202020204" charset="0"/>
      <p:regular r:id="rId20"/>
      <p:bold r:id="rId21"/>
    </p:embeddedFont>
    <p:embeddedFont>
      <p:font typeface="Barlow Condensed" panose="020B0604020202020204" pitchFamily="2" charset="0"/>
      <p:regular r:id="rId22"/>
      <p:bold r:id="rId23"/>
      <p:italic r:id="rId24"/>
      <p:boldItalic r:id="rId25"/>
    </p:embeddedFont>
    <p:embeddedFont>
      <p:font typeface="Headland One" panose="020B0604020202020204" charset="0"/>
      <p:regular r:id="rId26"/>
    </p:embeddedFont>
    <p:embeddedFont>
      <p:font typeface="Homemade Apple" panose="020B0604020202020204" charset="0"/>
      <p:regular r:id="rId27"/>
    </p:embeddedFont>
    <p:embeddedFont>
      <p:font typeface="Lexend Deca" panose="020B0604020202020204" charset="0"/>
      <p:regular r:id="rId28"/>
      <p:bold r:id="rId29"/>
    </p:embeddedFont>
    <p:embeddedFont>
      <p:font typeface="Pangolin" panose="020B0604020202020204" charset="0"/>
      <p:regular r:id="rId30"/>
    </p:embeddedFont>
    <p:embeddedFont>
      <p:font typeface="Poppins" panose="00000500000000000000" pitchFamily="2" charset="0"/>
      <p:regular r:id="rId31"/>
      <p:bold r:id="rId32"/>
      <p:italic r:id="rId33"/>
      <p:boldItalic r:id="rId34"/>
    </p:embeddedFont>
    <p:embeddedFont>
      <p:font typeface="Roboto" panose="02000000000000000000" pitchFamily="2" charset="0"/>
      <p:regular r:id="rId35"/>
      <p:bold r:id="rId36"/>
      <p:italic r:id="rId37"/>
      <p:boldItalic r:id="rId38"/>
    </p:embeddedFont>
    <p:embeddedFont>
      <p:font typeface="Yeseva One" panose="020B0604020202020204" charset="0"/>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2313981c19b_0_5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2313981c19b_0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2313981c19b_0_5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2313981c19b_0_5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2313981c19b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2313981c19b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2313981c19b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2313981c19b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313981c19b_0_5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313981c19b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313981c19b_0_5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2313981c19b_0_5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2313981c19b_0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2313981c19b_0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3149f444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23149f444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2313981c19b_0_5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2313981c19b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2313981c19b_0_6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2313981c19b_0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23149f44445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23149f4444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23149f44445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23149f44445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23149f44445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23149f44445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hyperlink" Target="https://twitter.com/SlidesManiaSM/" TargetMode="External"/><Relationship Id="rId12" Type="http://schemas.openxmlformats.org/officeDocument/2006/relationships/image" Target="../media/image6.png"/><Relationship Id="rId2" Type="http://schemas.openxmlformats.org/officeDocument/2006/relationships/hyperlink" Target="https://slidesmania.com/" TargetMode="Externa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hyperlink" Target="https://www.instagram.com/slidesmania/" TargetMode="External"/><Relationship Id="rId5" Type="http://schemas.openxmlformats.org/officeDocument/2006/relationships/hyperlink" Target="https://www.facebook.com/SlidesManiaSM/" TargetMode="External"/><Relationship Id="rId10" Type="http://schemas.openxmlformats.org/officeDocument/2006/relationships/image" Target="../media/image5.png"/><Relationship Id="rId4" Type="http://schemas.openxmlformats.org/officeDocument/2006/relationships/hyperlink" Target="https://slidesmania.com/questions-powerpoint-google-slides/can-i-use-these-templates/" TargetMode="External"/><Relationship Id="rId9" Type="http://schemas.openxmlformats.org/officeDocument/2006/relationships/hyperlink" Target="https://www.pinterest.com/slidesmania/"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cSld name="CUSTOM">
    <p:spTree>
      <p:nvGrpSpPr>
        <p:cNvPr id="1" name="Shape 358"/>
        <p:cNvGrpSpPr/>
        <p:nvPr/>
      </p:nvGrpSpPr>
      <p:grpSpPr>
        <a:xfrm>
          <a:off x="0" y="0"/>
          <a:ext cx="0" cy="0"/>
          <a:chOff x="0" y="0"/>
          <a:chExt cx="0" cy="0"/>
        </a:xfrm>
      </p:grpSpPr>
      <p:sp>
        <p:nvSpPr>
          <p:cNvPr id="359" name="Google Shape;359;p2"/>
          <p:cNvSpPr txBox="1">
            <a:spLocks noGrp="1"/>
          </p:cNvSpPr>
          <p:nvPr>
            <p:ph type="ctrTitle"/>
          </p:nvPr>
        </p:nvSpPr>
        <p:spPr>
          <a:xfrm>
            <a:off x="311708" y="1144625"/>
            <a:ext cx="8520600" cy="2052600"/>
          </a:xfrm>
          <a:prstGeom prst="rect">
            <a:avLst/>
          </a:prstGeom>
        </p:spPr>
        <p:txBody>
          <a:bodyPr spcFirstLastPara="1" wrap="square" lIns="91425" tIns="91425" rIns="91425" bIns="91425" anchor="b" anchorCtr="0">
            <a:noAutofit/>
          </a:bodyPr>
          <a:lstStyle>
            <a:lvl1pPr lvl="0" rtl="0">
              <a:spcBef>
                <a:spcPts val="0"/>
              </a:spcBef>
              <a:spcAft>
                <a:spcPts val="0"/>
              </a:spcAft>
              <a:buSzPts val="4500"/>
              <a:buNone/>
              <a:defRPr sz="4500" b="1"/>
            </a:lvl1pPr>
            <a:lvl2pPr lvl="1" rtl="0">
              <a:spcBef>
                <a:spcPts val="0"/>
              </a:spcBef>
              <a:spcAft>
                <a:spcPts val="0"/>
              </a:spcAft>
              <a:buSzPts val="5200"/>
              <a:buNone/>
              <a:defRPr sz="5200" b="1"/>
            </a:lvl2pPr>
            <a:lvl3pPr lvl="2" rtl="0">
              <a:spcBef>
                <a:spcPts val="0"/>
              </a:spcBef>
              <a:spcAft>
                <a:spcPts val="0"/>
              </a:spcAft>
              <a:buSzPts val="5200"/>
              <a:buNone/>
              <a:defRPr sz="5200" b="1"/>
            </a:lvl3pPr>
            <a:lvl4pPr lvl="3" rtl="0">
              <a:spcBef>
                <a:spcPts val="0"/>
              </a:spcBef>
              <a:spcAft>
                <a:spcPts val="0"/>
              </a:spcAft>
              <a:buSzPts val="5200"/>
              <a:buNone/>
              <a:defRPr sz="5200" b="1"/>
            </a:lvl4pPr>
            <a:lvl5pPr lvl="4" rtl="0">
              <a:spcBef>
                <a:spcPts val="0"/>
              </a:spcBef>
              <a:spcAft>
                <a:spcPts val="0"/>
              </a:spcAft>
              <a:buSzPts val="5200"/>
              <a:buNone/>
              <a:defRPr sz="5200" b="1"/>
            </a:lvl5pPr>
            <a:lvl6pPr lvl="5" rtl="0">
              <a:spcBef>
                <a:spcPts val="0"/>
              </a:spcBef>
              <a:spcAft>
                <a:spcPts val="0"/>
              </a:spcAft>
              <a:buSzPts val="5200"/>
              <a:buNone/>
              <a:defRPr sz="5200" b="1"/>
            </a:lvl6pPr>
            <a:lvl7pPr lvl="6" rtl="0">
              <a:spcBef>
                <a:spcPts val="0"/>
              </a:spcBef>
              <a:spcAft>
                <a:spcPts val="0"/>
              </a:spcAft>
              <a:buSzPts val="5200"/>
              <a:buNone/>
              <a:defRPr sz="5200" b="1"/>
            </a:lvl7pPr>
            <a:lvl8pPr lvl="7" rtl="0">
              <a:spcBef>
                <a:spcPts val="0"/>
              </a:spcBef>
              <a:spcAft>
                <a:spcPts val="0"/>
              </a:spcAft>
              <a:buSzPts val="5200"/>
              <a:buNone/>
              <a:defRPr sz="5200" b="1"/>
            </a:lvl8pPr>
            <a:lvl9pPr lvl="8" rtl="0">
              <a:spcBef>
                <a:spcPts val="0"/>
              </a:spcBef>
              <a:spcAft>
                <a:spcPts val="0"/>
              </a:spcAft>
              <a:buSzPts val="5200"/>
              <a:buNone/>
              <a:defRPr sz="5200" b="1"/>
            </a:lvl9pPr>
          </a:lstStyle>
          <a:p>
            <a:endParaRPr/>
          </a:p>
        </p:txBody>
      </p:sp>
      <p:sp>
        <p:nvSpPr>
          <p:cNvPr id="360" name="Google Shape;360;p2"/>
          <p:cNvSpPr txBox="1">
            <a:spLocks noGrp="1"/>
          </p:cNvSpPr>
          <p:nvPr>
            <p:ph type="subTitle" idx="1"/>
          </p:nvPr>
        </p:nvSpPr>
        <p:spPr>
          <a:xfrm>
            <a:off x="311700" y="3234175"/>
            <a:ext cx="8520600" cy="79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2800"/>
              <a:buNone/>
              <a:defRPr sz="2800" b="1">
                <a:solidFill>
                  <a:schemeClr val="lt2"/>
                </a:solidFill>
              </a:defRPr>
            </a:lvl1pPr>
            <a:lvl2pPr lvl="1" rtl="0">
              <a:lnSpc>
                <a:spcPct val="100000"/>
              </a:lnSpc>
              <a:spcBef>
                <a:spcPts val="0"/>
              </a:spcBef>
              <a:spcAft>
                <a:spcPts val="0"/>
              </a:spcAft>
              <a:buClr>
                <a:schemeClr val="lt2"/>
              </a:buClr>
              <a:buSzPts val="2800"/>
              <a:buNone/>
              <a:defRPr sz="2800">
                <a:solidFill>
                  <a:schemeClr val="lt2"/>
                </a:solidFill>
              </a:defRPr>
            </a:lvl2pPr>
            <a:lvl3pPr lvl="2" rtl="0">
              <a:lnSpc>
                <a:spcPct val="100000"/>
              </a:lnSpc>
              <a:spcBef>
                <a:spcPts val="0"/>
              </a:spcBef>
              <a:spcAft>
                <a:spcPts val="0"/>
              </a:spcAft>
              <a:buClr>
                <a:schemeClr val="lt2"/>
              </a:buClr>
              <a:buSzPts val="2800"/>
              <a:buNone/>
              <a:defRPr sz="2800">
                <a:solidFill>
                  <a:schemeClr val="lt2"/>
                </a:solidFill>
              </a:defRPr>
            </a:lvl3pPr>
            <a:lvl4pPr lvl="3" rtl="0">
              <a:lnSpc>
                <a:spcPct val="100000"/>
              </a:lnSpc>
              <a:spcBef>
                <a:spcPts val="0"/>
              </a:spcBef>
              <a:spcAft>
                <a:spcPts val="0"/>
              </a:spcAft>
              <a:buClr>
                <a:schemeClr val="lt2"/>
              </a:buClr>
              <a:buSzPts val="2800"/>
              <a:buNone/>
              <a:defRPr sz="2800">
                <a:solidFill>
                  <a:schemeClr val="lt2"/>
                </a:solidFill>
              </a:defRPr>
            </a:lvl4pPr>
            <a:lvl5pPr lvl="4" rtl="0">
              <a:lnSpc>
                <a:spcPct val="100000"/>
              </a:lnSpc>
              <a:spcBef>
                <a:spcPts val="0"/>
              </a:spcBef>
              <a:spcAft>
                <a:spcPts val="0"/>
              </a:spcAft>
              <a:buClr>
                <a:schemeClr val="lt2"/>
              </a:buClr>
              <a:buSzPts val="2800"/>
              <a:buNone/>
              <a:defRPr sz="2800">
                <a:solidFill>
                  <a:schemeClr val="lt2"/>
                </a:solidFill>
              </a:defRPr>
            </a:lvl5pPr>
            <a:lvl6pPr lvl="5" rtl="0">
              <a:lnSpc>
                <a:spcPct val="100000"/>
              </a:lnSpc>
              <a:spcBef>
                <a:spcPts val="0"/>
              </a:spcBef>
              <a:spcAft>
                <a:spcPts val="0"/>
              </a:spcAft>
              <a:buClr>
                <a:schemeClr val="lt2"/>
              </a:buClr>
              <a:buSzPts val="2800"/>
              <a:buNone/>
              <a:defRPr sz="2800">
                <a:solidFill>
                  <a:schemeClr val="lt2"/>
                </a:solidFill>
              </a:defRPr>
            </a:lvl6pPr>
            <a:lvl7pPr lvl="6" rtl="0">
              <a:lnSpc>
                <a:spcPct val="100000"/>
              </a:lnSpc>
              <a:spcBef>
                <a:spcPts val="0"/>
              </a:spcBef>
              <a:spcAft>
                <a:spcPts val="0"/>
              </a:spcAft>
              <a:buClr>
                <a:schemeClr val="lt2"/>
              </a:buClr>
              <a:buSzPts val="2800"/>
              <a:buNone/>
              <a:defRPr sz="2800">
                <a:solidFill>
                  <a:schemeClr val="lt2"/>
                </a:solidFill>
              </a:defRPr>
            </a:lvl7pPr>
            <a:lvl8pPr lvl="7" rtl="0">
              <a:lnSpc>
                <a:spcPct val="100000"/>
              </a:lnSpc>
              <a:spcBef>
                <a:spcPts val="0"/>
              </a:spcBef>
              <a:spcAft>
                <a:spcPts val="0"/>
              </a:spcAft>
              <a:buClr>
                <a:schemeClr val="lt2"/>
              </a:buClr>
              <a:buSzPts val="2800"/>
              <a:buNone/>
              <a:defRPr sz="2800">
                <a:solidFill>
                  <a:schemeClr val="lt2"/>
                </a:solidFill>
              </a:defRPr>
            </a:lvl8pPr>
            <a:lvl9pPr lvl="8" rtl="0">
              <a:lnSpc>
                <a:spcPct val="100000"/>
              </a:lnSpc>
              <a:spcBef>
                <a:spcPts val="0"/>
              </a:spcBef>
              <a:spcAft>
                <a:spcPts val="0"/>
              </a:spcAft>
              <a:buClr>
                <a:schemeClr val="lt2"/>
              </a:buClr>
              <a:buSzPts val="2800"/>
              <a:buNone/>
              <a:defRPr sz="2800">
                <a:solidFill>
                  <a:schemeClr val="lt2"/>
                </a:solidFill>
              </a:defRPr>
            </a:lvl9pPr>
          </a:lstStyle>
          <a:p>
            <a:endParaRPr/>
          </a:p>
        </p:txBody>
      </p:sp>
      <p:sp>
        <p:nvSpPr>
          <p:cNvPr id="361" name="Google Shape;36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362" name="Google Shape;362;p2"/>
          <p:cNvSpPr/>
          <p:nvPr/>
        </p:nvSpPr>
        <p:spPr>
          <a:xfrm>
            <a:off x="7001063" y="0"/>
            <a:ext cx="681300" cy="72000"/>
          </a:xfrm>
          <a:prstGeom prst="rect">
            <a:avLst/>
          </a:prstGeom>
          <a:solidFill>
            <a:schemeClr val="accent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3" name="Google Shape;363;p2"/>
          <p:cNvSpPr/>
          <p:nvPr/>
        </p:nvSpPr>
        <p:spPr>
          <a:xfrm>
            <a:off x="7731885" y="0"/>
            <a:ext cx="681300" cy="720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4" name="Google Shape;364;p2"/>
          <p:cNvSpPr/>
          <p:nvPr/>
        </p:nvSpPr>
        <p:spPr>
          <a:xfrm>
            <a:off x="8462707" y="0"/>
            <a:ext cx="681300" cy="720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5" name="Google Shape;365;p2"/>
          <p:cNvSpPr/>
          <p:nvPr/>
        </p:nvSpPr>
        <p:spPr>
          <a:xfrm>
            <a:off x="0" y="0"/>
            <a:ext cx="96000" cy="5143500"/>
          </a:xfrm>
          <a:prstGeom prst="rect">
            <a:avLst/>
          </a:prstGeom>
          <a:solidFill>
            <a:schemeClr val="l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itle and text">
  <p:cSld name="CUSTOM_5">
    <p:spTree>
      <p:nvGrpSpPr>
        <p:cNvPr id="1" name="Shape 366"/>
        <p:cNvGrpSpPr/>
        <p:nvPr/>
      </p:nvGrpSpPr>
      <p:grpSpPr>
        <a:xfrm>
          <a:off x="0" y="0"/>
          <a:ext cx="0" cy="0"/>
          <a:chOff x="0" y="0"/>
          <a:chExt cx="0" cy="0"/>
        </a:xfrm>
      </p:grpSpPr>
      <p:sp>
        <p:nvSpPr>
          <p:cNvPr id="367" name="Google Shape;36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368" name="Google Shape;368;p3"/>
          <p:cNvSpPr txBox="1">
            <a:spLocks noGrp="1"/>
          </p:cNvSpPr>
          <p:nvPr>
            <p:ph type="title"/>
          </p:nvPr>
        </p:nvSpPr>
        <p:spPr>
          <a:xfrm>
            <a:off x="311700" y="445031"/>
            <a:ext cx="4248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
        <p:nvSpPr>
          <p:cNvPr id="369" name="Google Shape;369;p3"/>
          <p:cNvSpPr txBox="1">
            <a:spLocks noGrp="1"/>
          </p:cNvSpPr>
          <p:nvPr>
            <p:ph type="body" idx="1"/>
          </p:nvPr>
        </p:nvSpPr>
        <p:spPr>
          <a:xfrm>
            <a:off x="311700" y="2304731"/>
            <a:ext cx="4248600" cy="2358600"/>
          </a:xfrm>
          <a:prstGeom prst="rect">
            <a:avLst/>
          </a:prstGeom>
        </p:spPr>
        <p:txBody>
          <a:bodyPr spcFirstLastPara="1" wrap="square" lIns="91425" tIns="91425" rIns="91425" bIns="91425" anchor="t" anchorCtr="0">
            <a:noAutofit/>
          </a:bodyPr>
          <a:lstStyle>
            <a:lvl1pPr marL="457200" lvl="0" indent="-342900" rtl="0">
              <a:lnSpc>
                <a:spcPct val="115000"/>
              </a:lnSpc>
              <a:spcBef>
                <a:spcPts val="0"/>
              </a:spcBef>
              <a:spcAft>
                <a:spcPts val="0"/>
              </a:spcAft>
              <a:buSzPts val="1800"/>
              <a:buChar char="■"/>
              <a:defRPr sz="1800"/>
            </a:lvl1pPr>
            <a:lvl2pPr marL="914400" lvl="1" indent="-342900" rtl="0">
              <a:lnSpc>
                <a:spcPct val="115000"/>
              </a:lnSpc>
              <a:spcBef>
                <a:spcPts val="1600"/>
              </a:spcBef>
              <a:spcAft>
                <a:spcPts val="0"/>
              </a:spcAft>
              <a:buSzPts val="1800"/>
              <a:buChar char="○"/>
              <a:defRPr sz="1800"/>
            </a:lvl2pPr>
            <a:lvl3pPr marL="1371600" lvl="2" indent="-342900" rtl="0">
              <a:lnSpc>
                <a:spcPct val="115000"/>
              </a:lnSpc>
              <a:spcBef>
                <a:spcPts val="1600"/>
              </a:spcBef>
              <a:spcAft>
                <a:spcPts val="0"/>
              </a:spcAft>
              <a:buSzPts val="1800"/>
              <a:buChar char="■"/>
              <a:defRPr sz="1800"/>
            </a:lvl3pPr>
            <a:lvl4pPr marL="1828800" lvl="3" indent="-342900" rtl="0">
              <a:lnSpc>
                <a:spcPct val="115000"/>
              </a:lnSpc>
              <a:spcBef>
                <a:spcPts val="1600"/>
              </a:spcBef>
              <a:spcAft>
                <a:spcPts val="0"/>
              </a:spcAft>
              <a:buSzPts val="1800"/>
              <a:buChar char="●"/>
              <a:defRPr sz="1800"/>
            </a:lvl4pPr>
            <a:lvl5pPr marL="2286000" lvl="4" indent="-342900" rtl="0">
              <a:lnSpc>
                <a:spcPct val="115000"/>
              </a:lnSpc>
              <a:spcBef>
                <a:spcPts val="1600"/>
              </a:spcBef>
              <a:spcAft>
                <a:spcPts val="0"/>
              </a:spcAft>
              <a:buSzPts val="1800"/>
              <a:buChar char="○"/>
              <a:defRPr sz="1800"/>
            </a:lvl5pPr>
            <a:lvl6pPr marL="2743200" lvl="5" indent="-342900" rtl="0">
              <a:lnSpc>
                <a:spcPct val="115000"/>
              </a:lnSpc>
              <a:spcBef>
                <a:spcPts val="1600"/>
              </a:spcBef>
              <a:spcAft>
                <a:spcPts val="0"/>
              </a:spcAft>
              <a:buSzPts val="1800"/>
              <a:buChar char="■"/>
              <a:defRPr sz="1800"/>
            </a:lvl6pPr>
            <a:lvl7pPr marL="3200400" lvl="6" indent="-342900" rtl="0">
              <a:lnSpc>
                <a:spcPct val="115000"/>
              </a:lnSpc>
              <a:spcBef>
                <a:spcPts val="1600"/>
              </a:spcBef>
              <a:spcAft>
                <a:spcPts val="0"/>
              </a:spcAft>
              <a:buSzPts val="1800"/>
              <a:buChar char="●"/>
              <a:defRPr sz="1800"/>
            </a:lvl7pPr>
            <a:lvl8pPr marL="3657600" lvl="7" indent="-342900" rtl="0">
              <a:lnSpc>
                <a:spcPct val="115000"/>
              </a:lnSpc>
              <a:spcBef>
                <a:spcPts val="1600"/>
              </a:spcBef>
              <a:spcAft>
                <a:spcPts val="0"/>
              </a:spcAft>
              <a:buSzPts val="1800"/>
              <a:buChar char="○"/>
              <a:defRPr sz="1800"/>
            </a:lvl8pPr>
            <a:lvl9pPr marL="4114800" lvl="8" indent="-342900" rtl="0">
              <a:lnSpc>
                <a:spcPct val="115000"/>
              </a:lnSpc>
              <a:spcBef>
                <a:spcPts val="1600"/>
              </a:spcBef>
              <a:spcAft>
                <a:spcPts val="1600"/>
              </a:spcAft>
              <a:buSzPts val="1800"/>
              <a:buChar char="■"/>
              <a:defRPr sz="1800"/>
            </a:lvl9pPr>
          </a:lstStyle>
          <a:p>
            <a:endParaRPr/>
          </a:p>
        </p:txBody>
      </p:sp>
      <p:sp>
        <p:nvSpPr>
          <p:cNvPr id="370" name="Google Shape;370;p3"/>
          <p:cNvSpPr txBox="1">
            <a:spLocks noGrp="1"/>
          </p:cNvSpPr>
          <p:nvPr>
            <p:ph type="subTitle" idx="2"/>
          </p:nvPr>
        </p:nvSpPr>
        <p:spPr>
          <a:xfrm>
            <a:off x="311700" y="1296806"/>
            <a:ext cx="4248600" cy="728700"/>
          </a:xfrm>
          <a:prstGeom prst="rect">
            <a:avLst/>
          </a:prstGeom>
        </p:spPr>
        <p:txBody>
          <a:bodyPr spcFirstLastPara="1" wrap="square" lIns="91425" tIns="91425" rIns="91425" bIns="91425" anchor="t" anchorCtr="0">
            <a:noAutofit/>
          </a:bodyPr>
          <a:lstStyle>
            <a:lvl1pPr lvl="0" rtl="0">
              <a:spcBef>
                <a:spcPts val="0"/>
              </a:spcBef>
              <a:spcAft>
                <a:spcPts val="0"/>
              </a:spcAft>
              <a:buNone/>
              <a:defRPr sz="4500">
                <a:solidFill>
                  <a:schemeClr val="lt2"/>
                </a:solidFill>
                <a:latin typeface="Yeseva One"/>
                <a:ea typeface="Yeseva One"/>
                <a:cs typeface="Yeseva One"/>
                <a:sym typeface="Yeseva 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371" name="Google Shape;371;p3"/>
          <p:cNvSpPr/>
          <p:nvPr/>
        </p:nvSpPr>
        <p:spPr>
          <a:xfrm>
            <a:off x="0" y="5074920"/>
            <a:ext cx="681300" cy="72000"/>
          </a:xfrm>
          <a:prstGeom prst="rect">
            <a:avLst/>
          </a:prstGeom>
          <a:solidFill>
            <a:schemeClr val="accent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2" name="Google Shape;372;p3"/>
          <p:cNvSpPr/>
          <p:nvPr/>
        </p:nvSpPr>
        <p:spPr>
          <a:xfrm>
            <a:off x="730822" y="5074920"/>
            <a:ext cx="681300" cy="720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3" name="Google Shape;373;p3"/>
          <p:cNvSpPr/>
          <p:nvPr/>
        </p:nvSpPr>
        <p:spPr>
          <a:xfrm>
            <a:off x="1461644" y="5074920"/>
            <a:ext cx="681300" cy="720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genda">
  <p:cSld name="CUSTOM_10">
    <p:spTree>
      <p:nvGrpSpPr>
        <p:cNvPr id="1" name="Shape 374"/>
        <p:cNvGrpSpPr/>
        <p:nvPr/>
      </p:nvGrpSpPr>
      <p:grpSpPr>
        <a:xfrm>
          <a:off x="0" y="0"/>
          <a:ext cx="0" cy="0"/>
          <a:chOff x="0" y="0"/>
          <a:chExt cx="0" cy="0"/>
        </a:xfrm>
      </p:grpSpPr>
      <p:sp>
        <p:nvSpPr>
          <p:cNvPr id="375" name="Google Shape;375;p4"/>
          <p:cNvSpPr txBox="1">
            <a:spLocks noGrp="1"/>
          </p:cNvSpPr>
          <p:nvPr>
            <p:ph type="body" idx="1"/>
          </p:nvPr>
        </p:nvSpPr>
        <p:spPr>
          <a:xfrm>
            <a:off x="2372194" y="1152483"/>
            <a:ext cx="62334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42900" rtl="0">
              <a:spcBef>
                <a:spcPts val="1600"/>
              </a:spcBef>
              <a:spcAft>
                <a:spcPts val="0"/>
              </a:spcAft>
              <a:buSzPts val="1800"/>
              <a:buChar char="○"/>
              <a:defRPr sz="1800"/>
            </a:lvl2pPr>
            <a:lvl3pPr marL="1371600" lvl="2" indent="-342900" rtl="0">
              <a:spcBef>
                <a:spcPts val="1600"/>
              </a:spcBef>
              <a:spcAft>
                <a:spcPts val="0"/>
              </a:spcAft>
              <a:buSzPts val="1800"/>
              <a:buChar char="■"/>
              <a:defRPr sz="1800"/>
            </a:lvl3pPr>
            <a:lvl4pPr marL="1828800" lvl="3" indent="-342900" rtl="0">
              <a:spcBef>
                <a:spcPts val="1600"/>
              </a:spcBef>
              <a:spcAft>
                <a:spcPts val="0"/>
              </a:spcAft>
              <a:buSzPts val="1800"/>
              <a:buChar char="●"/>
              <a:defRPr sz="1800"/>
            </a:lvl4pPr>
            <a:lvl5pPr marL="2286000" lvl="4" indent="-342900" rtl="0">
              <a:spcBef>
                <a:spcPts val="1600"/>
              </a:spcBef>
              <a:spcAft>
                <a:spcPts val="0"/>
              </a:spcAft>
              <a:buSzPts val="1800"/>
              <a:buChar char="○"/>
              <a:defRPr sz="1800"/>
            </a:lvl5pPr>
            <a:lvl6pPr marL="2743200" lvl="5" indent="-342900" rtl="0">
              <a:spcBef>
                <a:spcPts val="1600"/>
              </a:spcBef>
              <a:spcAft>
                <a:spcPts val="0"/>
              </a:spcAft>
              <a:buSzPts val="1800"/>
              <a:buChar char="■"/>
              <a:defRPr sz="1800"/>
            </a:lvl6pPr>
            <a:lvl7pPr marL="3200400" lvl="6" indent="-342900" rtl="0">
              <a:spcBef>
                <a:spcPts val="1600"/>
              </a:spcBef>
              <a:spcAft>
                <a:spcPts val="0"/>
              </a:spcAft>
              <a:buSzPts val="1800"/>
              <a:buChar char="●"/>
              <a:defRPr sz="1800"/>
            </a:lvl7pPr>
            <a:lvl8pPr marL="3657600" lvl="7" indent="-342900" rtl="0">
              <a:spcBef>
                <a:spcPts val="1600"/>
              </a:spcBef>
              <a:spcAft>
                <a:spcPts val="0"/>
              </a:spcAft>
              <a:buSzPts val="1800"/>
              <a:buChar char="○"/>
              <a:defRPr sz="1800"/>
            </a:lvl8pPr>
            <a:lvl9pPr marL="4114800" lvl="8" indent="-342900" rtl="0">
              <a:spcBef>
                <a:spcPts val="1600"/>
              </a:spcBef>
              <a:spcAft>
                <a:spcPts val="1600"/>
              </a:spcAft>
              <a:buSzPts val="1800"/>
              <a:buChar char="■"/>
              <a:defRPr sz="1800"/>
            </a:lvl9pPr>
          </a:lstStyle>
          <a:p>
            <a:endParaRPr/>
          </a:p>
        </p:txBody>
      </p:sp>
      <p:sp>
        <p:nvSpPr>
          <p:cNvPr id="376" name="Google Shape;37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377" name="Google Shape;377;p4"/>
          <p:cNvSpPr txBox="1">
            <a:spLocks noGrp="1"/>
          </p:cNvSpPr>
          <p:nvPr>
            <p:ph type="title"/>
          </p:nvPr>
        </p:nvSpPr>
        <p:spPr>
          <a:xfrm>
            <a:off x="2372194" y="445031"/>
            <a:ext cx="62334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
        <p:nvSpPr>
          <p:cNvPr id="378" name="Google Shape;378;p4"/>
          <p:cNvSpPr/>
          <p:nvPr/>
        </p:nvSpPr>
        <p:spPr>
          <a:xfrm>
            <a:off x="7001063" y="5056751"/>
            <a:ext cx="681300" cy="72000"/>
          </a:xfrm>
          <a:prstGeom prst="rect">
            <a:avLst/>
          </a:prstGeom>
          <a:solidFill>
            <a:schemeClr val="accent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9" name="Google Shape;379;p4"/>
          <p:cNvSpPr/>
          <p:nvPr/>
        </p:nvSpPr>
        <p:spPr>
          <a:xfrm>
            <a:off x="7731885" y="5056751"/>
            <a:ext cx="681300" cy="720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0" name="Google Shape;380;p4"/>
          <p:cNvSpPr/>
          <p:nvPr/>
        </p:nvSpPr>
        <p:spPr>
          <a:xfrm>
            <a:off x="8462707" y="5056751"/>
            <a:ext cx="681300" cy="720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1" name="Google Shape;381;p4"/>
          <p:cNvSpPr/>
          <p:nvPr/>
        </p:nvSpPr>
        <p:spPr>
          <a:xfrm>
            <a:off x="0" y="0"/>
            <a:ext cx="96000" cy="5143500"/>
          </a:xfrm>
          <a:prstGeom prst="rect">
            <a:avLst/>
          </a:prstGeom>
          <a:solidFill>
            <a:schemeClr val="l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Header">
  <p:cSld name="CUSTOM_1">
    <p:spTree>
      <p:nvGrpSpPr>
        <p:cNvPr id="1" name="Shape 382"/>
        <p:cNvGrpSpPr/>
        <p:nvPr/>
      </p:nvGrpSpPr>
      <p:grpSpPr>
        <a:xfrm>
          <a:off x="0" y="0"/>
          <a:ext cx="0" cy="0"/>
          <a:chOff x="0" y="0"/>
          <a:chExt cx="0" cy="0"/>
        </a:xfrm>
      </p:grpSpPr>
      <p:sp>
        <p:nvSpPr>
          <p:cNvPr id="383" name="Google Shape;383;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384" name="Google Shape;384;p5"/>
          <p:cNvSpPr txBox="1">
            <a:spLocks noGrp="1"/>
          </p:cNvSpPr>
          <p:nvPr>
            <p:ph type="title"/>
          </p:nvPr>
        </p:nvSpPr>
        <p:spPr>
          <a:xfrm>
            <a:off x="311738" y="2046881"/>
            <a:ext cx="8520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5400"/>
              <a:buNone/>
              <a:defRPr sz="5400">
                <a:solidFill>
                  <a:schemeClr val="dk1"/>
                </a:solidFill>
              </a:defRPr>
            </a:lvl1pPr>
            <a:lvl2pPr lvl="1" algn="ctr" rtl="0">
              <a:spcBef>
                <a:spcPts val="0"/>
              </a:spcBef>
              <a:spcAft>
                <a:spcPts val="0"/>
              </a:spcAft>
              <a:buClr>
                <a:schemeClr val="dk1"/>
              </a:buClr>
              <a:buSzPts val="5400"/>
              <a:buNone/>
              <a:defRPr sz="5400">
                <a:solidFill>
                  <a:schemeClr val="dk1"/>
                </a:solidFill>
              </a:defRPr>
            </a:lvl2pPr>
            <a:lvl3pPr lvl="2" algn="ctr" rtl="0">
              <a:spcBef>
                <a:spcPts val="0"/>
              </a:spcBef>
              <a:spcAft>
                <a:spcPts val="0"/>
              </a:spcAft>
              <a:buClr>
                <a:schemeClr val="dk1"/>
              </a:buClr>
              <a:buSzPts val="5400"/>
              <a:buNone/>
              <a:defRPr sz="5400">
                <a:solidFill>
                  <a:schemeClr val="dk1"/>
                </a:solidFill>
              </a:defRPr>
            </a:lvl3pPr>
            <a:lvl4pPr lvl="3" algn="ctr" rtl="0">
              <a:spcBef>
                <a:spcPts val="0"/>
              </a:spcBef>
              <a:spcAft>
                <a:spcPts val="0"/>
              </a:spcAft>
              <a:buClr>
                <a:schemeClr val="dk1"/>
              </a:buClr>
              <a:buSzPts val="5400"/>
              <a:buNone/>
              <a:defRPr sz="5400">
                <a:solidFill>
                  <a:schemeClr val="dk1"/>
                </a:solidFill>
              </a:defRPr>
            </a:lvl4pPr>
            <a:lvl5pPr lvl="4" algn="ctr" rtl="0">
              <a:spcBef>
                <a:spcPts val="0"/>
              </a:spcBef>
              <a:spcAft>
                <a:spcPts val="0"/>
              </a:spcAft>
              <a:buClr>
                <a:schemeClr val="dk1"/>
              </a:buClr>
              <a:buSzPts val="5400"/>
              <a:buNone/>
              <a:defRPr sz="5400">
                <a:solidFill>
                  <a:schemeClr val="dk1"/>
                </a:solidFill>
              </a:defRPr>
            </a:lvl5pPr>
            <a:lvl6pPr lvl="5" algn="ctr" rtl="0">
              <a:spcBef>
                <a:spcPts val="0"/>
              </a:spcBef>
              <a:spcAft>
                <a:spcPts val="0"/>
              </a:spcAft>
              <a:buClr>
                <a:schemeClr val="dk1"/>
              </a:buClr>
              <a:buSzPts val="5400"/>
              <a:buNone/>
              <a:defRPr sz="5400">
                <a:solidFill>
                  <a:schemeClr val="dk1"/>
                </a:solidFill>
              </a:defRPr>
            </a:lvl6pPr>
            <a:lvl7pPr lvl="6" algn="ctr" rtl="0">
              <a:spcBef>
                <a:spcPts val="0"/>
              </a:spcBef>
              <a:spcAft>
                <a:spcPts val="0"/>
              </a:spcAft>
              <a:buClr>
                <a:schemeClr val="dk1"/>
              </a:buClr>
              <a:buSzPts val="5400"/>
              <a:buNone/>
              <a:defRPr sz="5400">
                <a:solidFill>
                  <a:schemeClr val="dk1"/>
                </a:solidFill>
              </a:defRPr>
            </a:lvl7pPr>
            <a:lvl8pPr lvl="7" algn="ctr" rtl="0">
              <a:spcBef>
                <a:spcPts val="0"/>
              </a:spcBef>
              <a:spcAft>
                <a:spcPts val="0"/>
              </a:spcAft>
              <a:buClr>
                <a:schemeClr val="dk1"/>
              </a:buClr>
              <a:buSzPts val="5400"/>
              <a:buNone/>
              <a:defRPr sz="5400">
                <a:solidFill>
                  <a:schemeClr val="dk1"/>
                </a:solidFill>
              </a:defRPr>
            </a:lvl8pPr>
            <a:lvl9pPr lvl="8" algn="ctr" rtl="0">
              <a:spcBef>
                <a:spcPts val="0"/>
              </a:spcBef>
              <a:spcAft>
                <a:spcPts val="0"/>
              </a:spcAft>
              <a:buClr>
                <a:schemeClr val="dk1"/>
              </a:buClr>
              <a:buSzPts val="5400"/>
              <a:buNone/>
              <a:defRPr sz="5400">
                <a:solidFill>
                  <a:schemeClr val="dk1"/>
                </a:solidFill>
              </a:defRPr>
            </a:lvl9pPr>
          </a:lstStyle>
          <a:p>
            <a:endParaRPr/>
          </a:p>
        </p:txBody>
      </p:sp>
      <p:sp>
        <p:nvSpPr>
          <p:cNvPr id="385" name="Google Shape;385;p5"/>
          <p:cNvSpPr/>
          <p:nvPr/>
        </p:nvSpPr>
        <p:spPr>
          <a:xfrm>
            <a:off x="3500531" y="3358631"/>
            <a:ext cx="681300" cy="72000"/>
          </a:xfrm>
          <a:prstGeom prst="rect">
            <a:avLst/>
          </a:prstGeom>
          <a:solidFill>
            <a:schemeClr val="accent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6" name="Google Shape;386;p5"/>
          <p:cNvSpPr/>
          <p:nvPr/>
        </p:nvSpPr>
        <p:spPr>
          <a:xfrm>
            <a:off x="4231353" y="3358631"/>
            <a:ext cx="681300" cy="720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87" name="Google Shape;387;p5"/>
          <p:cNvSpPr/>
          <p:nvPr/>
        </p:nvSpPr>
        <p:spPr>
          <a:xfrm>
            <a:off x="4962175" y="3358631"/>
            <a:ext cx="681300" cy="720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mp; body">
  <p:cSld name="CUSTOM_2">
    <p:spTree>
      <p:nvGrpSpPr>
        <p:cNvPr id="1" name="Shape 388"/>
        <p:cNvGrpSpPr/>
        <p:nvPr/>
      </p:nvGrpSpPr>
      <p:grpSpPr>
        <a:xfrm>
          <a:off x="0" y="0"/>
          <a:ext cx="0" cy="0"/>
          <a:chOff x="0" y="0"/>
          <a:chExt cx="0" cy="0"/>
        </a:xfrm>
      </p:grpSpPr>
      <p:sp>
        <p:nvSpPr>
          <p:cNvPr id="389" name="Google Shape;389;p6"/>
          <p:cNvSpPr txBox="1">
            <a:spLocks noGrp="1"/>
          </p:cNvSpPr>
          <p:nvPr>
            <p:ph type="body" idx="1"/>
          </p:nvPr>
        </p:nvSpPr>
        <p:spPr>
          <a:xfrm>
            <a:off x="311700" y="1152479"/>
            <a:ext cx="6728700" cy="3416400"/>
          </a:xfrm>
          <a:prstGeom prst="rect">
            <a:avLst/>
          </a:prstGeom>
        </p:spPr>
        <p:txBody>
          <a:bodyPr spcFirstLastPara="1" wrap="square" lIns="91425" tIns="91425" rIns="91425" bIns="91425" anchor="t" anchorCtr="0">
            <a:noAutofit/>
          </a:bodyPr>
          <a:lstStyle>
            <a:lvl1pPr marL="457200" lvl="0" indent="-355600" rtl="0">
              <a:spcBef>
                <a:spcPts val="0"/>
              </a:spcBef>
              <a:spcAft>
                <a:spcPts val="0"/>
              </a:spcAft>
              <a:buClr>
                <a:schemeClr val="dk1"/>
              </a:buClr>
              <a:buSzPts val="2000"/>
              <a:buFont typeface="Atma SemiBold"/>
              <a:buChar char="■"/>
              <a:defRPr sz="2000">
                <a:solidFill>
                  <a:schemeClr val="dk1"/>
                </a:solidFill>
                <a:latin typeface="Atma SemiBold"/>
                <a:ea typeface="Atma SemiBold"/>
                <a:cs typeface="Atma SemiBold"/>
                <a:sym typeface="Atma SemiBold"/>
              </a:defRPr>
            </a:lvl1pPr>
            <a:lvl2pPr marL="914400" lvl="1" indent="-317500" rtl="0">
              <a:spcBef>
                <a:spcPts val="1600"/>
              </a:spcBef>
              <a:spcAft>
                <a:spcPts val="0"/>
              </a:spcAft>
              <a:buClr>
                <a:srgbClr val="252525"/>
              </a:buClr>
              <a:buSzPts val="1400"/>
              <a:buFont typeface="Pangolin"/>
              <a:buChar char="○"/>
              <a:defRPr>
                <a:solidFill>
                  <a:srgbClr val="252525"/>
                </a:solidFill>
                <a:latin typeface="Pangolin"/>
                <a:ea typeface="Pangolin"/>
                <a:cs typeface="Pangolin"/>
                <a:sym typeface="Pangolin"/>
              </a:defRPr>
            </a:lvl2pPr>
            <a:lvl3pPr marL="1371600" lvl="2" indent="-317500" rtl="0">
              <a:spcBef>
                <a:spcPts val="1600"/>
              </a:spcBef>
              <a:spcAft>
                <a:spcPts val="0"/>
              </a:spcAft>
              <a:buSzPts val="1400"/>
              <a:buFont typeface="Pangolin"/>
              <a:buChar char="■"/>
              <a:defRPr>
                <a:latin typeface="Pangolin"/>
                <a:ea typeface="Pangolin"/>
                <a:cs typeface="Pangolin"/>
                <a:sym typeface="Pangolin"/>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390" name="Google Shape;39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391" name="Google Shape;391;p6"/>
          <p:cNvSpPr txBox="1">
            <a:spLocks noGrp="1"/>
          </p:cNvSpPr>
          <p:nvPr>
            <p:ph type="title"/>
          </p:nvPr>
        </p:nvSpPr>
        <p:spPr>
          <a:xfrm>
            <a:off x="311700" y="445031"/>
            <a:ext cx="67287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600"/>
              <a:buFont typeface="Atma"/>
              <a:buNone/>
              <a:defRPr sz="3600">
                <a:solidFill>
                  <a:schemeClr val="dk1"/>
                </a:solidFill>
                <a:latin typeface="Atma"/>
                <a:ea typeface="Atma"/>
                <a:cs typeface="Atma"/>
                <a:sym typeface="Atma"/>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our main point">
  <p:cSld name="CUSTOM_6">
    <p:spTree>
      <p:nvGrpSpPr>
        <p:cNvPr id="1" name="Shape 392"/>
        <p:cNvGrpSpPr/>
        <p:nvPr/>
      </p:nvGrpSpPr>
      <p:grpSpPr>
        <a:xfrm>
          <a:off x="0" y="0"/>
          <a:ext cx="0" cy="0"/>
          <a:chOff x="0" y="0"/>
          <a:chExt cx="0" cy="0"/>
        </a:xfrm>
      </p:grpSpPr>
      <p:sp>
        <p:nvSpPr>
          <p:cNvPr id="393" name="Google Shape;393;p7"/>
          <p:cNvSpPr txBox="1">
            <a:spLocks noGrp="1"/>
          </p:cNvSpPr>
          <p:nvPr>
            <p:ph type="title"/>
          </p:nvPr>
        </p:nvSpPr>
        <p:spPr>
          <a:xfrm>
            <a:off x="2317275" y="450150"/>
            <a:ext cx="62883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94" name="Google Shape;39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395" name="Google Shape;395;p7"/>
          <p:cNvSpPr/>
          <p:nvPr/>
        </p:nvSpPr>
        <p:spPr>
          <a:xfrm>
            <a:off x="0" y="0"/>
            <a:ext cx="96000" cy="5143500"/>
          </a:xfrm>
          <a:prstGeom prst="rect">
            <a:avLst/>
          </a:prstGeom>
          <a:solidFill>
            <a:schemeClr val="l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Title">
  <p:cSld name="CUSTOM_12">
    <p:spTree>
      <p:nvGrpSpPr>
        <p:cNvPr id="1" name="Shape 396"/>
        <p:cNvGrpSpPr/>
        <p:nvPr/>
      </p:nvGrpSpPr>
      <p:grpSpPr>
        <a:xfrm>
          <a:off x="0" y="0"/>
          <a:ext cx="0" cy="0"/>
          <a:chOff x="0" y="0"/>
          <a:chExt cx="0" cy="0"/>
        </a:xfrm>
      </p:grpSpPr>
      <p:sp>
        <p:nvSpPr>
          <p:cNvPr id="397" name="Google Shape;397;p8"/>
          <p:cNvSpPr/>
          <p:nvPr/>
        </p:nvSpPr>
        <p:spPr>
          <a:xfrm>
            <a:off x="7369" y="-56"/>
            <a:ext cx="9144000" cy="5143500"/>
          </a:xfrm>
          <a:prstGeom prst="rect">
            <a:avLst/>
          </a:prstGeom>
          <a:solidFill>
            <a:schemeClr val="l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98" name="Google Shape;398;p8"/>
          <p:cNvSpPr txBox="1">
            <a:spLocks noGrp="1"/>
          </p:cNvSpPr>
          <p:nvPr>
            <p:ph type="title"/>
          </p:nvPr>
        </p:nvSpPr>
        <p:spPr>
          <a:xfrm>
            <a:off x="311703" y="842625"/>
            <a:ext cx="8520900" cy="3552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600">
                <a:solidFill>
                  <a:schemeClr val="lt1"/>
                </a:solidFill>
              </a:defRPr>
            </a:lvl1pPr>
            <a:lvl2pPr lvl="1" algn="ctr" rtl="0">
              <a:spcBef>
                <a:spcPts val="0"/>
              </a:spcBef>
              <a:spcAft>
                <a:spcPts val="0"/>
              </a:spcAft>
              <a:buNone/>
              <a:defRPr sz="9600"/>
            </a:lvl2pPr>
            <a:lvl3pPr lvl="2" algn="ctr" rtl="0">
              <a:spcBef>
                <a:spcPts val="0"/>
              </a:spcBef>
              <a:spcAft>
                <a:spcPts val="0"/>
              </a:spcAft>
              <a:buNone/>
              <a:defRPr sz="9600"/>
            </a:lvl3pPr>
            <a:lvl4pPr lvl="3" algn="ctr" rtl="0">
              <a:spcBef>
                <a:spcPts val="0"/>
              </a:spcBef>
              <a:spcAft>
                <a:spcPts val="0"/>
              </a:spcAft>
              <a:buNone/>
              <a:defRPr sz="9600"/>
            </a:lvl4pPr>
            <a:lvl5pPr lvl="4" algn="ctr" rtl="0">
              <a:spcBef>
                <a:spcPts val="0"/>
              </a:spcBef>
              <a:spcAft>
                <a:spcPts val="0"/>
              </a:spcAft>
              <a:buNone/>
              <a:defRPr sz="9600"/>
            </a:lvl5pPr>
            <a:lvl6pPr lvl="5" algn="ctr" rtl="0">
              <a:spcBef>
                <a:spcPts val="0"/>
              </a:spcBef>
              <a:spcAft>
                <a:spcPts val="0"/>
              </a:spcAft>
              <a:buNone/>
              <a:defRPr sz="9600"/>
            </a:lvl6pPr>
            <a:lvl7pPr lvl="6" algn="ctr" rtl="0">
              <a:spcBef>
                <a:spcPts val="0"/>
              </a:spcBef>
              <a:spcAft>
                <a:spcPts val="0"/>
              </a:spcAft>
              <a:buNone/>
              <a:defRPr sz="9600"/>
            </a:lvl7pPr>
            <a:lvl8pPr lvl="7" algn="ctr" rtl="0">
              <a:spcBef>
                <a:spcPts val="0"/>
              </a:spcBef>
              <a:spcAft>
                <a:spcPts val="0"/>
              </a:spcAft>
              <a:buNone/>
              <a:defRPr sz="9600"/>
            </a:lvl8pPr>
            <a:lvl9pPr lvl="8" algn="ctr" rtl="0">
              <a:spcBef>
                <a:spcPts val="0"/>
              </a:spcBef>
              <a:spcAft>
                <a:spcPts val="0"/>
              </a:spcAft>
              <a:buNone/>
              <a:defRPr sz="9600"/>
            </a:lvl9pPr>
          </a:lstStyle>
          <a:p>
            <a:endParaRPr/>
          </a:p>
        </p:txBody>
      </p:sp>
      <p:sp>
        <p:nvSpPr>
          <p:cNvPr id="399" name="Google Shape;39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400" name="Google Shape;400;p8"/>
          <p:cNvSpPr txBox="1"/>
          <p:nvPr/>
        </p:nvSpPr>
        <p:spPr>
          <a:xfrm rot="5400000">
            <a:off x="8405756" y="4362544"/>
            <a:ext cx="1184700" cy="2802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100">
                <a:solidFill>
                  <a:schemeClr val="lt1"/>
                </a:solidFill>
                <a:latin typeface="Barlow Condensed"/>
                <a:ea typeface="Barlow Condensed"/>
                <a:cs typeface="Barlow Condensed"/>
                <a:sym typeface="Barlow Condensed"/>
              </a:rPr>
              <a:t>SLIDESMANIA.COM</a:t>
            </a:r>
            <a:endParaRPr sz="1100">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Image">
  <p:cSld name="CUSTOM_12_1">
    <p:spTree>
      <p:nvGrpSpPr>
        <p:cNvPr id="1" name="Shape 401"/>
        <p:cNvGrpSpPr/>
        <p:nvPr/>
      </p:nvGrpSpPr>
      <p:grpSpPr>
        <a:xfrm>
          <a:off x="0" y="0"/>
          <a:ext cx="0" cy="0"/>
          <a:chOff x="0" y="0"/>
          <a:chExt cx="0" cy="0"/>
        </a:xfrm>
      </p:grpSpPr>
      <p:pic>
        <p:nvPicPr>
          <p:cNvPr id="402" name="Google Shape;402;p9"/>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0" y="0"/>
            <a:ext cx="9144000" cy="5143500"/>
          </a:xfrm>
          <a:prstGeom prst="rect">
            <a:avLst/>
          </a:prstGeom>
          <a:noFill/>
          <a:ln>
            <a:noFill/>
          </a:ln>
        </p:spPr>
      </p:pic>
      <p:sp>
        <p:nvSpPr>
          <p:cNvPr id="403" name="Google Shape;403;p9"/>
          <p:cNvSpPr txBox="1">
            <a:spLocks noGrp="1"/>
          </p:cNvSpPr>
          <p:nvPr>
            <p:ph type="title"/>
          </p:nvPr>
        </p:nvSpPr>
        <p:spPr>
          <a:xfrm>
            <a:off x="311703" y="842625"/>
            <a:ext cx="8520900" cy="3552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9600">
                <a:solidFill>
                  <a:schemeClr val="lt2"/>
                </a:solidFill>
                <a:highlight>
                  <a:schemeClr val="dk1"/>
                </a:highlight>
              </a:defRPr>
            </a:lvl1pPr>
            <a:lvl2pPr lvl="1" algn="ctr" rtl="0">
              <a:spcBef>
                <a:spcPts val="0"/>
              </a:spcBef>
              <a:spcAft>
                <a:spcPts val="0"/>
              </a:spcAft>
              <a:buNone/>
              <a:defRPr sz="9600"/>
            </a:lvl2pPr>
            <a:lvl3pPr lvl="2" algn="ctr" rtl="0">
              <a:spcBef>
                <a:spcPts val="0"/>
              </a:spcBef>
              <a:spcAft>
                <a:spcPts val="0"/>
              </a:spcAft>
              <a:buNone/>
              <a:defRPr sz="9600"/>
            </a:lvl3pPr>
            <a:lvl4pPr lvl="3" algn="ctr" rtl="0">
              <a:spcBef>
                <a:spcPts val="0"/>
              </a:spcBef>
              <a:spcAft>
                <a:spcPts val="0"/>
              </a:spcAft>
              <a:buNone/>
              <a:defRPr sz="9600"/>
            </a:lvl4pPr>
            <a:lvl5pPr lvl="4" algn="ctr" rtl="0">
              <a:spcBef>
                <a:spcPts val="0"/>
              </a:spcBef>
              <a:spcAft>
                <a:spcPts val="0"/>
              </a:spcAft>
              <a:buNone/>
              <a:defRPr sz="9600"/>
            </a:lvl5pPr>
            <a:lvl6pPr lvl="5" algn="ctr" rtl="0">
              <a:spcBef>
                <a:spcPts val="0"/>
              </a:spcBef>
              <a:spcAft>
                <a:spcPts val="0"/>
              </a:spcAft>
              <a:buNone/>
              <a:defRPr sz="9600"/>
            </a:lvl6pPr>
            <a:lvl7pPr lvl="6" algn="ctr" rtl="0">
              <a:spcBef>
                <a:spcPts val="0"/>
              </a:spcBef>
              <a:spcAft>
                <a:spcPts val="0"/>
              </a:spcAft>
              <a:buNone/>
              <a:defRPr sz="9600"/>
            </a:lvl7pPr>
            <a:lvl8pPr lvl="7" algn="ctr" rtl="0">
              <a:spcBef>
                <a:spcPts val="0"/>
              </a:spcBef>
              <a:spcAft>
                <a:spcPts val="0"/>
              </a:spcAft>
              <a:buNone/>
              <a:defRPr sz="9600"/>
            </a:lvl8pPr>
            <a:lvl9pPr lvl="8" algn="ctr" rtl="0">
              <a:spcBef>
                <a:spcPts val="0"/>
              </a:spcBef>
              <a:spcAft>
                <a:spcPts val="0"/>
              </a:spcAft>
              <a:buNone/>
              <a:defRPr sz="9600"/>
            </a:lvl9pPr>
          </a:lstStyle>
          <a:p>
            <a:endParaRPr/>
          </a:p>
        </p:txBody>
      </p:sp>
      <p:sp>
        <p:nvSpPr>
          <p:cNvPr id="404" name="Google Shape;40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405" name="Google Shape;405;p9"/>
          <p:cNvSpPr txBox="1"/>
          <p:nvPr/>
        </p:nvSpPr>
        <p:spPr>
          <a:xfrm rot="5400000">
            <a:off x="8405756" y="4362544"/>
            <a:ext cx="1184700" cy="2802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100">
                <a:solidFill>
                  <a:schemeClr val="lt2"/>
                </a:solidFill>
                <a:latin typeface="Barlow Condensed"/>
                <a:ea typeface="Barlow Condensed"/>
                <a:cs typeface="Barlow Condensed"/>
                <a:sym typeface="Barlow Condensed"/>
              </a:rPr>
              <a:t>SLIDESMANIA.COM</a:t>
            </a:r>
            <a:endParaRPr sz="1100">
              <a:solidFill>
                <a:schemeClr val="lt2"/>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2 columns">
  <p:cSld name="CUSTOM_3">
    <p:spTree>
      <p:nvGrpSpPr>
        <p:cNvPr id="1" name="Shape 406"/>
        <p:cNvGrpSpPr/>
        <p:nvPr/>
      </p:nvGrpSpPr>
      <p:grpSpPr>
        <a:xfrm>
          <a:off x="0" y="0"/>
          <a:ext cx="0" cy="0"/>
          <a:chOff x="0" y="0"/>
          <a:chExt cx="0" cy="0"/>
        </a:xfrm>
      </p:grpSpPr>
      <p:sp>
        <p:nvSpPr>
          <p:cNvPr id="407" name="Google Shape;40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408" name="Google Shape;408;p10"/>
          <p:cNvSpPr txBox="1">
            <a:spLocks noGrp="1"/>
          </p:cNvSpPr>
          <p:nvPr>
            <p:ph type="title"/>
          </p:nvPr>
        </p:nvSpPr>
        <p:spPr>
          <a:xfrm>
            <a:off x="440513" y="445031"/>
            <a:ext cx="82629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
        <p:nvSpPr>
          <p:cNvPr id="409" name="Google Shape;409;p10"/>
          <p:cNvSpPr txBox="1">
            <a:spLocks noGrp="1"/>
          </p:cNvSpPr>
          <p:nvPr>
            <p:ph type="body" idx="1"/>
          </p:nvPr>
        </p:nvSpPr>
        <p:spPr>
          <a:xfrm>
            <a:off x="440513" y="1313231"/>
            <a:ext cx="3936300" cy="3416400"/>
          </a:xfrm>
          <a:prstGeom prst="rect">
            <a:avLst/>
          </a:prstGeom>
        </p:spPr>
        <p:txBody>
          <a:bodyPr spcFirstLastPara="1" wrap="square" lIns="91425" tIns="91425" rIns="91425" bIns="91425" anchor="t" anchorCtr="0">
            <a:noAutofit/>
          </a:bodyPr>
          <a:lstStyle>
            <a:lvl1pPr marL="457200" lvl="0" indent="-342900" rtl="0">
              <a:lnSpc>
                <a:spcPct val="115000"/>
              </a:lnSpc>
              <a:spcBef>
                <a:spcPts val="0"/>
              </a:spcBef>
              <a:spcAft>
                <a:spcPts val="0"/>
              </a:spcAft>
              <a:buSzPts val="1800"/>
              <a:buChar char="■"/>
              <a:defRPr sz="1800"/>
            </a:lvl1pPr>
            <a:lvl2pPr marL="914400" lvl="1" indent="-342900" rtl="0">
              <a:lnSpc>
                <a:spcPct val="115000"/>
              </a:lnSpc>
              <a:spcBef>
                <a:spcPts val="1600"/>
              </a:spcBef>
              <a:spcAft>
                <a:spcPts val="0"/>
              </a:spcAft>
              <a:buSzPts val="1800"/>
              <a:buChar char="○"/>
              <a:defRPr sz="1800"/>
            </a:lvl2pPr>
            <a:lvl3pPr marL="1371600" lvl="2" indent="-342900" rtl="0">
              <a:lnSpc>
                <a:spcPct val="115000"/>
              </a:lnSpc>
              <a:spcBef>
                <a:spcPts val="1600"/>
              </a:spcBef>
              <a:spcAft>
                <a:spcPts val="0"/>
              </a:spcAft>
              <a:buSzPts val="1800"/>
              <a:buChar char="■"/>
              <a:defRPr sz="1800"/>
            </a:lvl3pPr>
            <a:lvl4pPr marL="1828800" lvl="3" indent="-342900" rtl="0">
              <a:lnSpc>
                <a:spcPct val="115000"/>
              </a:lnSpc>
              <a:spcBef>
                <a:spcPts val="1600"/>
              </a:spcBef>
              <a:spcAft>
                <a:spcPts val="0"/>
              </a:spcAft>
              <a:buSzPts val="1800"/>
              <a:buChar char="●"/>
              <a:defRPr sz="1800"/>
            </a:lvl4pPr>
            <a:lvl5pPr marL="2286000" lvl="4" indent="-342900" rtl="0">
              <a:lnSpc>
                <a:spcPct val="115000"/>
              </a:lnSpc>
              <a:spcBef>
                <a:spcPts val="1600"/>
              </a:spcBef>
              <a:spcAft>
                <a:spcPts val="0"/>
              </a:spcAft>
              <a:buSzPts val="1800"/>
              <a:buChar char="○"/>
              <a:defRPr sz="1800"/>
            </a:lvl5pPr>
            <a:lvl6pPr marL="2743200" lvl="5" indent="-342900" rtl="0">
              <a:lnSpc>
                <a:spcPct val="115000"/>
              </a:lnSpc>
              <a:spcBef>
                <a:spcPts val="1600"/>
              </a:spcBef>
              <a:spcAft>
                <a:spcPts val="0"/>
              </a:spcAft>
              <a:buSzPts val="1800"/>
              <a:buChar char="■"/>
              <a:defRPr sz="1800"/>
            </a:lvl6pPr>
            <a:lvl7pPr marL="3200400" lvl="6" indent="-342900" rtl="0">
              <a:lnSpc>
                <a:spcPct val="115000"/>
              </a:lnSpc>
              <a:spcBef>
                <a:spcPts val="1600"/>
              </a:spcBef>
              <a:spcAft>
                <a:spcPts val="0"/>
              </a:spcAft>
              <a:buSzPts val="1800"/>
              <a:buChar char="●"/>
              <a:defRPr sz="1800"/>
            </a:lvl7pPr>
            <a:lvl8pPr marL="3657600" lvl="7" indent="-342900" rtl="0">
              <a:lnSpc>
                <a:spcPct val="115000"/>
              </a:lnSpc>
              <a:spcBef>
                <a:spcPts val="1600"/>
              </a:spcBef>
              <a:spcAft>
                <a:spcPts val="0"/>
              </a:spcAft>
              <a:buSzPts val="1800"/>
              <a:buChar char="○"/>
              <a:defRPr sz="1800"/>
            </a:lvl8pPr>
            <a:lvl9pPr marL="4114800" lvl="8" indent="-342900" rtl="0">
              <a:lnSpc>
                <a:spcPct val="115000"/>
              </a:lnSpc>
              <a:spcBef>
                <a:spcPts val="1600"/>
              </a:spcBef>
              <a:spcAft>
                <a:spcPts val="1600"/>
              </a:spcAft>
              <a:buSzPts val="1800"/>
              <a:buChar char="■"/>
              <a:defRPr sz="1800"/>
            </a:lvl9pPr>
          </a:lstStyle>
          <a:p>
            <a:endParaRPr/>
          </a:p>
        </p:txBody>
      </p:sp>
      <p:sp>
        <p:nvSpPr>
          <p:cNvPr id="410" name="Google Shape;410;p10"/>
          <p:cNvSpPr txBox="1">
            <a:spLocks noGrp="1"/>
          </p:cNvSpPr>
          <p:nvPr>
            <p:ph type="body" idx="2"/>
          </p:nvPr>
        </p:nvSpPr>
        <p:spPr>
          <a:xfrm>
            <a:off x="4767113" y="1313231"/>
            <a:ext cx="3936300" cy="3416400"/>
          </a:xfrm>
          <a:prstGeom prst="rect">
            <a:avLst/>
          </a:prstGeom>
        </p:spPr>
        <p:txBody>
          <a:bodyPr spcFirstLastPara="1" wrap="square" lIns="91425" tIns="91425" rIns="91425" bIns="91425" anchor="t" anchorCtr="0">
            <a:noAutofit/>
          </a:bodyPr>
          <a:lstStyle>
            <a:lvl1pPr marL="457200" lvl="0" indent="-342900" rtl="0">
              <a:lnSpc>
                <a:spcPct val="115000"/>
              </a:lnSpc>
              <a:spcBef>
                <a:spcPts val="0"/>
              </a:spcBef>
              <a:spcAft>
                <a:spcPts val="0"/>
              </a:spcAft>
              <a:buSzPts val="1800"/>
              <a:buChar char="■"/>
              <a:defRPr sz="1800"/>
            </a:lvl1pPr>
            <a:lvl2pPr marL="914400" lvl="1" indent="-342900" rtl="0">
              <a:lnSpc>
                <a:spcPct val="115000"/>
              </a:lnSpc>
              <a:spcBef>
                <a:spcPts val="1600"/>
              </a:spcBef>
              <a:spcAft>
                <a:spcPts val="0"/>
              </a:spcAft>
              <a:buSzPts val="1800"/>
              <a:buChar char="○"/>
              <a:defRPr sz="1800"/>
            </a:lvl2pPr>
            <a:lvl3pPr marL="1371600" lvl="2" indent="-342900" rtl="0">
              <a:lnSpc>
                <a:spcPct val="115000"/>
              </a:lnSpc>
              <a:spcBef>
                <a:spcPts val="1600"/>
              </a:spcBef>
              <a:spcAft>
                <a:spcPts val="0"/>
              </a:spcAft>
              <a:buSzPts val="1800"/>
              <a:buChar char="■"/>
              <a:defRPr sz="1800"/>
            </a:lvl3pPr>
            <a:lvl4pPr marL="1828800" lvl="3" indent="-342900" rtl="0">
              <a:lnSpc>
                <a:spcPct val="115000"/>
              </a:lnSpc>
              <a:spcBef>
                <a:spcPts val="1600"/>
              </a:spcBef>
              <a:spcAft>
                <a:spcPts val="0"/>
              </a:spcAft>
              <a:buSzPts val="1800"/>
              <a:buChar char="●"/>
              <a:defRPr sz="1800"/>
            </a:lvl4pPr>
            <a:lvl5pPr marL="2286000" lvl="4" indent="-342900" rtl="0">
              <a:lnSpc>
                <a:spcPct val="115000"/>
              </a:lnSpc>
              <a:spcBef>
                <a:spcPts val="1600"/>
              </a:spcBef>
              <a:spcAft>
                <a:spcPts val="0"/>
              </a:spcAft>
              <a:buSzPts val="1800"/>
              <a:buChar char="○"/>
              <a:defRPr sz="1800"/>
            </a:lvl5pPr>
            <a:lvl6pPr marL="2743200" lvl="5" indent="-342900" rtl="0">
              <a:lnSpc>
                <a:spcPct val="115000"/>
              </a:lnSpc>
              <a:spcBef>
                <a:spcPts val="1600"/>
              </a:spcBef>
              <a:spcAft>
                <a:spcPts val="0"/>
              </a:spcAft>
              <a:buSzPts val="1800"/>
              <a:buChar char="■"/>
              <a:defRPr sz="1800"/>
            </a:lvl6pPr>
            <a:lvl7pPr marL="3200400" lvl="6" indent="-342900" rtl="0">
              <a:lnSpc>
                <a:spcPct val="115000"/>
              </a:lnSpc>
              <a:spcBef>
                <a:spcPts val="1600"/>
              </a:spcBef>
              <a:spcAft>
                <a:spcPts val="0"/>
              </a:spcAft>
              <a:buSzPts val="1800"/>
              <a:buChar char="●"/>
              <a:defRPr sz="1800"/>
            </a:lvl7pPr>
            <a:lvl8pPr marL="3657600" lvl="7" indent="-342900" rtl="0">
              <a:lnSpc>
                <a:spcPct val="115000"/>
              </a:lnSpc>
              <a:spcBef>
                <a:spcPts val="1600"/>
              </a:spcBef>
              <a:spcAft>
                <a:spcPts val="0"/>
              </a:spcAft>
              <a:buSzPts val="1800"/>
              <a:buChar char="○"/>
              <a:defRPr sz="1800"/>
            </a:lvl8pPr>
            <a:lvl9pPr marL="4114800" lvl="8" indent="-342900" rtl="0">
              <a:lnSpc>
                <a:spcPct val="115000"/>
              </a:lnSpc>
              <a:spcBef>
                <a:spcPts val="1600"/>
              </a:spcBef>
              <a:spcAft>
                <a:spcPts val="1600"/>
              </a:spcAft>
              <a:buSzPts val="1800"/>
              <a:buChar char="■"/>
              <a:defRPr sz="1800"/>
            </a:lvl9pPr>
          </a:lstStyle>
          <a:p>
            <a:endParaRPr/>
          </a:p>
        </p:txBody>
      </p:sp>
      <p:sp>
        <p:nvSpPr>
          <p:cNvPr id="411" name="Google Shape;411;p10"/>
          <p:cNvSpPr/>
          <p:nvPr/>
        </p:nvSpPr>
        <p:spPr>
          <a:xfrm>
            <a:off x="7001063" y="5056751"/>
            <a:ext cx="681300" cy="72000"/>
          </a:xfrm>
          <a:prstGeom prst="rect">
            <a:avLst/>
          </a:prstGeom>
          <a:solidFill>
            <a:schemeClr val="accent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2" name="Google Shape;412;p10"/>
          <p:cNvSpPr/>
          <p:nvPr/>
        </p:nvSpPr>
        <p:spPr>
          <a:xfrm>
            <a:off x="7731885" y="5056751"/>
            <a:ext cx="681300" cy="720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3" name="Google Shape;413;p10"/>
          <p:cNvSpPr/>
          <p:nvPr/>
        </p:nvSpPr>
        <p:spPr>
          <a:xfrm>
            <a:off x="8462707" y="5056751"/>
            <a:ext cx="681300" cy="720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4" name="Google Shape;414;p10"/>
          <p:cNvSpPr/>
          <p:nvPr/>
        </p:nvSpPr>
        <p:spPr>
          <a:xfrm>
            <a:off x="0" y="0"/>
            <a:ext cx="96000" cy="5143500"/>
          </a:xfrm>
          <a:prstGeom prst="rect">
            <a:avLst/>
          </a:prstGeom>
          <a:solidFill>
            <a:schemeClr val="l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3 columns">
  <p:cSld name="CUSTOM_9">
    <p:spTree>
      <p:nvGrpSpPr>
        <p:cNvPr id="1" name="Shape 415"/>
        <p:cNvGrpSpPr/>
        <p:nvPr/>
      </p:nvGrpSpPr>
      <p:grpSpPr>
        <a:xfrm>
          <a:off x="0" y="0"/>
          <a:ext cx="0" cy="0"/>
          <a:chOff x="0" y="0"/>
          <a:chExt cx="0" cy="0"/>
        </a:xfrm>
      </p:grpSpPr>
      <p:sp>
        <p:nvSpPr>
          <p:cNvPr id="416" name="Google Shape;41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417" name="Google Shape;417;p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
        <p:nvSpPr>
          <p:cNvPr id="418" name="Google Shape;418;p11"/>
          <p:cNvSpPr txBox="1">
            <a:spLocks noGrp="1"/>
          </p:cNvSpPr>
          <p:nvPr>
            <p:ph type="body" idx="1"/>
          </p:nvPr>
        </p:nvSpPr>
        <p:spPr>
          <a:xfrm>
            <a:off x="311700" y="1417500"/>
            <a:ext cx="2726400" cy="3416400"/>
          </a:xfrm>
          <a:prstGeom prst="rect">
            <a:avLst/>
          </a:prstGeom>
        </p:spPr>
        <p:txBody>
          <a:bodyPr spcFirstLastPara="1" wrap="square" lIns="91425" tIns="91425" rIns="91425" bIns="91425" anchor="t" anchorCtr="0">
            <a:noAutofit/>
          </a:bodyPr>
          <a:lstStyle>
            <a:lvl1pPr marL="457200" lvl="0" indent="-342900" rtl="0">
              <a:lnSpc>
                <a:spcPct val="115000"/>
              </a:lnSpc>
              <a:spcBef>
                <a:spcPts val="0"/>
              </a:spcBef>
              <a:spcAft>
                <a:spcPts val="0"/>
              </a:spcAft>
              <a:buSzPts val="1800"/>
              <a:buChar char="■"/>
              <a:defRPr sz="1800"/>
            </a:lvl1pPr>
            <a:lvl2pPr marL="914400" lvl="1" indent="-342900" rtl="0">
              <a:lnSpc>
                <a:spcPct val="115000"/>
              </a:lnSpc>
              <a:spcBef>
                <a:spcPts val="1600"/>
              </a:spcBef>
              <a:spcAft>
                <a:spcPts val="0"/>
              </a:spcAft>
              <a:buSzPts val="1800"/>
              <a:buChar char="○"/>
              <a:defRPr sz="1800"/>
            </a:lvl2pPr>
            <a:lvl3pPr marL="1371600" lvl="2" indent="-342900" rtl="0">
              <a:lnSpc>
                <a:spcPct val="115000"/>
              </a:lnSpc>
              <a:spcBef>
                <a:spcPts val="1600"/>
              </a:spcBef>
              <a:spcAft>
                <a:spcPts val="0"/>
              </a:spcAft>
              <a:buSzPts val="1800"/>
              <a:buChar char="■"/>
              <a:defRPr sz="1800"/>
            </a:lvl3pPr>
            <a:lvl4pPr marL="1828800" lvl="3" indent="-342900" rtl="0">
              <a:lnSpc>
                <a:spcPct val="115000"/>
              </a:lnSpc>
              <a:spcBef>
                <a:spcPts val="1600"/>
              </a:spcBef>
              <a:spcAft>
                <a:spcPts val="0"/>
              </a:spcAft>
              <a:buSzPts val="1800"/>
              <a:buChar char="●"/>
              <a:defRPr sz="1800"/>
            </a:lvl4pPr>
            <a:lvl5pPr marL="2286000" lvl="4" indent="-342900" rtl="0">
              <a:lnSpc>
                <a:spcPct val="115000"/>
              </a:lnSpc>
              <a:spcBef>
                <a:spcPts val="1600"/>
              </a:spcBef>
              <a:spcAft>
                <a:spcPts val="0"/>
              </a:spcAft>
              <a:buSzPts val="1800"/>
              <a:buChar char="○"/>
              <a:defRPr sz="1800"/>
            </a:lvl5pPr>
            <a:lvl6pPr marL="2743200" lvl="5" indent="-342900" rtl="0">
              <a:lnSpc>
                <a:spcPct val="115000"/>
              </a:lnSpc>
              <a:spcBef>
                <a:spcPts val="1600"/>
              </a:spcBef>
              <a:spcAft>
                <a:spcPts val="0"/>
              </a:spcAft>
              <a:buSzPts val="1800"/>
              <a:buChar char="■"/>
              <a:defRPr sz="1800"/>
            </a:lvl6pPr>
            <a:lvl7pPr marL="3200400" lvl="6" indent="-342900" rtl="0">
              <a:lnSpc>
                <a:spcPct val="115000"/>
              </a:lnSpc>
              <a:spcBef>
                <a:spcPts val="1600"/>
              </a:spcBef>
              <a:spcAft>
                <a:spcPts val="0"/>
              </a:spcAft>
              <a:buSzPts val="1800"/>
              <a:buChar char="●"/>
              <a:defRPr sz="1800"/>
            </a:lvl7pPr>
            <a:lvl8pPr marL="3657600" lvl="7" indent="-342900" rtl="0">
              <a:lnSpc>
                <a:spcPct val="115000"/>
              </a:lnSpc>
              <a:spcBef>
                <a:spcPts val="1600"/>
              </a:spcBef>
              <a:spcAft>
                <a:spcPts val="0"/>
              </a:spcAft>
              <a:buSzPts val="1800"/>
              <a:buChar char="○"/>
              <a:defRPr sz="1800"/>
            </a:lvl8pPr>
            <a:lvl9pPr marL="4114800" lvl="8" indent="-342900" rtl="0">
              <a:lnSpc>
                <a:spcPct val="115000"/>
              </a:lnSpc>
              <a:spcBef>
                <a:spcPts val="1600"/>
              </a:spcBef>
              <a:spcAft>
                <a:spcPts val="1600"/>
              </a:spcAft>
              <a:buSzPts val="1800"/>
              <a:buChar char="■"/>
              <a:defRPr sz="1800"/>
            </a:lvl9pPr>
          </a:lstStyle>
          <a:p>
            <a:endParaRPr/>
          </a:p>
        </p:txBody>
      </p:sp>
      <p:sp>
        <p:nvSpPr>
          <p:cNvPr id="419" name="Google Shape;419;p11"/>
          <p:cNvSpPr txBox="1">
            <a:spLocks noGrp="1"/>
          </p:cNvSpPr>
          <p:nvPr>
            <p:ph type="body" idx="2"/>
          </p:nvPr>
        </p:nvSpPr>
        <p:spPr>
          <a:xfrm>
            <a:off x="3208796" y="1417500"/>
            <a:ext cx="2726400" cy="3416400"/>
          </a:xfrm>
          <a:prstGeom prst="rect">
            <a:avLst/>
          </a:prstGeom>
        </p:spPr>
        <p:txBody>
          <a:bodyPr spcFirstLastPara="1" wrap="square" lIns="91425" tIns="91425" rIns="91425" bIns="91425" anchor="t" anchorCtr="0">
            <a:noAutofit/>
          </a:bodyPr>
          <a:lstStyle>
            <a:lvl1pPr marL="457200" lvl="0" indent="-342900" rtl="0">
              <a:lnSpc>
                <a:spcPct val="115000"/>
              </a:lnSpc>
              <a:spcBef>
                <a:spcPts val="0"/>
              </a:spcBef>
              <a:spcAft>
                <a:spcPts val="0"/>
              </a:spcAft>
              <a:buSzPts val="1800"/>
              <a:buChar char="■"/>
              <a:defRPr sz="1800"/>
            </a:lvl1pPr>
            <a:lvl2pPr marL="914400" lvl="1" indent="-342900" rtl="0">
              <a:lnSpc>
                <a:spcPct val="115000"/>
              </a:lnSpc>
              <a:spcBef>
                <a:spcPts val="1600"/>
              </a:spcBef>
              <a:spcAft>
                <a:spcPts val="0"/>
              </a:spcAft>
              <a:buSzPts val="1800"/>
              <a:buChar char="○"/>
              <a:defRPr sz="1800"/>
            </a:lvl2pPr>
            <a:lvl3pPr marL="1371600" lvl="2" indent="-342900" rtl="0">
              <a:lnSpc>
                <a:spcPct val="115000"/>
              </a:lnSpc>
              <a:spcBef>
                <a:spcPts val="1600"/>
              </a:spcBef>
              <a:spcAft>
                <a:spcPts val="0"/>
              </a:spcAft>
              <a:buSzPts val="1800"/>
              <a:buChar char="■"/>
              <a:defRPr sz="1800"/>
            </a:lvl3pPr>
            <a:lvl4pPr marL="1828800" lvl="3" indent="-342900" rtl="0">
              <a:lnSpc>
                <a:spcPct val="115000"/>
              </a:lnSpc>
              <a:spcBef>
                <a:spcPts val="1600"/>
              </a:spcBef>
              <a:spcAft>
                <a:spcPts val="0"/>
              </a:spcAft>
              <a:buSzPts val="1800"/>
              <a:buChar char="●"/>
              <a:defRPr sz="1800"/>
            </a:lvl4pPr>
            <a:lvl5pPr marL="2286000" lvl="4" indent="-342900" rtl="0">
              <a:lnSpc>
                <a:spcPct val="115000"/>
              </a:lnSpc>
              <a:spcBef>
                <a:spcPts val="1600"/>
              </a:spcBef>
              <a:spcAft>
                <a:spcPts val="0"/>
              </a:spcAft>
              <a:buSzPts val="1800"/>
              <a:buChar char="○"/>
              <a:defRPr sz="1800"/>
            </a:lvl5pPr>
            <a:lvl6pPr marL="2743200" lvl="5" indent="-342900" rtl="0">
              <a:lnSpc>
                <a:spcPct val="115000"/>
              </a:lnSpc>
              <a:spcBef>
                <a:spcPts val="1600"/>
              </a:spcBef>
              <a:spcAft>
                <a:spcPts val="0"/>
              </a:spcAft>
              <a:buSzPts val="1800"/>
              <a:buChar char="■"/>
              <a:defRPr sz="1800"/>
            </a:lvl6pPr>
            <a:lvl7pPr marL="3200400" lvl="6" indent="-342900" rtl="0">
              <a:lnSpc>
                <a:spcPct val="115000"/>
              </a:lnSpc>
              <a:spcBef>
                <a:spcPts val="1600"/>
              </a:spcBef>
              <a:spcAft>
                <a:spcPts val="0"/>
              </a:spcAft>
              <a:buSzPts val="1800"/>
              <a:buChar char="●"/>
              <a:defRPr sz="1800"/>
            </a:lvl7pPr>
            <a:lvl8pPr marL="3657600" lvl="7" indent="-342900" rtl="0">
              <a:lnSpc>
                <a:spcPct val="115000"/>
              </a:lnSpc>
              <a:spcBef>
                <a:spcPts val="1600"/>
              </a:spcBef>
              <a:spcAft>
                <a:spcPts val="0"/>
              </a:spcAft>
              <a:buSzPts val="1800"/>
              <a:buChar char="○"/>
              <a:defRPr sz="1800"/>
            </a:lvl8pPr>
            <a:lvl9pPr marL="4114800" lvl="8" indent="-342900" rtl="0">
              <a:lnSpc>
                <a:spcPct val="115000"/>
              </a:lnSpc>
              <a:spcBef>
                <a:spcPts val="1600"/>
              </a:spcBef>
              <a:spcAft>
                <a:spcPts val="1600"/>
              </a:spcAft>
              <a:buSzPts val="1800"/>
              <a:buChar char="■"/>
              <a:defRPr sz="1800"/>
            </a:lvl9pPr>
          </a:lstStyle>
          <a:p>
            <a:endParaRPr/>
          </a:p>
        </p:txBody>
      </p:sp>
      <p:sp>
        <p:nvSpPr>
          <p:cNvPr id="420" name="Google Shape;420;p11"/>
          <p:cNvSpPr txBox="1">
            <a:spLocks noGrp="1"/>
          </p:cNvSpPr>
          <p:nvPr>
            <p:ph type="body" idx="3"/>
          </p:nvPr>
        </p:nvSpPr>
        <p:spPr>
          <a:xfrm>
            <a:off x="6105891" y="1417500"/>
            <a:ext cx="2726400" cy="3416400"/>
          </a:xfrm>
          <a:prstGeom prst="rect">
            <a:avLst/>
          </a:prstGeom>
        </p:spPr>
        <p:txBody>
          <a:bodyPr spcFirstLastPara="1" wrap="square" lIns="91425" tIns="91425" rIns="91425" bIns="91425" anchor="t" anchorCtr="0">
            <a:noAutofit/>
          </a:bodyPr>
          <a:lstStyle>
            <a:lvl1pPr marL="457200" lvl="0" indent="-342900" rtl="0">
              <a:lnSpc>
                <a:spcPct val="115000"/>
              </a:lnSpc>
              <a:spcBef>
                <a:spcPts val="0"/>
              </a:spcBef>
              <a:spcAft>
                <a:spcPts val="0"/>
              </a:spcAft>
              <a:buSzPts val="1800"/>
              <a:buChar char="■"/>
              <a:defRPr sz="1800"/>
            </a:lvl1pPr>
            <a:lvl2pPr marL="914400" lvl="1" indent="-342900" rtl="0">
              <a:lnSpc>
                <a:spcPct val="115000"/>
              </a:lnSpc>
              <a:spcBef>
                <a:spcPts val="1600"/>
              </a:spcBef>
              <a:spcAft>
                <a:spcPts val="0"/>
              </a:spcAft>
              <a:buSzPts val="1800"/>
              <a:buChar char="○"/>
              <a:defRPr sz="1800"/>
            </a:lvl2pPr>
            <a:lvl3pPr marL="1371600" lvl="2" indent="-342900" rtl="0">
              <a:lnSpc>
                <a:spcPct val="115000"/>
              </a:lnSpc>
              <a:spcBef>
                <a:spcPts val="1600"/>
              </a:spcBef>
              <a:spcAft>
                <a:spcPts val="0"/>
              </a:spcAft>
              <a:buSzPts val="1800"/>
              <a:buChar char="■"/>
              <a:defRPr sz="1800"/>
            </a:lvl3pPr>
            <a:lvl4pPr marL="1828800" lvl="3" indent="-342900" rtl="0">
              <a:lnSpc>
                <a:spcPct val="115000"/>
              </a:lnSpc>
              <a:spcBef>
                <a:spcPts val="1600"/>
              </a:spcBef>
              <a:spcAft>
                <a:spcPts val="0"/>
              </a:spcAft>
              <a:buSzPts val="1800"/>
              <a:buChar char="●"/>
              <a:defRPr sz="1800"/>
            </a:lvl4pPr>
            <a:lvl5pPr marL="2286000" lvl="4" indent="-342900" rtl="0">
              <a:lnSpc>
                <a:spcPct val="115000"/>
              </a:lnSpc>
              <a:spcBef>
                <a:spcPts val="1600"/>
              </a:spcBef>
              <a:spcAft>
                <a:spcPts val="0"/>
              </a:spcAft>
              <a:buSzPts val="1800"/>
              <a:buChar char="○"/>
              <a:defRPr sz="1800"/>
            </a:lvl5pPr>
            <a:lvl6pPr marL="2743200" lvl="5" indent="-342900" rtl="0">
              <a:lnSpc>
                <a:spcPct val="115000"/>
              </a:lnSpc>
              <a:spcBef>
                <a:spcPts val="1600"/>
              </a:spcBef>
              <a:spcAft>
                <a:spcPts val="0"/>
              </a:spcAft>
              <a:buSzPts val="1800"/>
              <a:buChar char="■"/>
              <a:defRPr sz="1800"/>
            </a:lvl6pPr>
            <a:lvl7pPr marL="3200400" lvl="6" indent="-342900" rtl="0">
              <a:lnSpc>
                <a:spcPct val="115000"/>
              </a:lnSpc>
              <a:spcBef>
                <a:spcPts val="1600"/>
              </a:spcBef>
              <a:spcAft>
                <a:spcPts val="0"/>
              </a:spcAft>
              <a:buSzPts val="1800"/>
              <a:buChar char="●"/>
              <a:defRPr sz="1800"/>
            </a:lvl7pPr>
            <a:lvl8pPr marL="3657600" lvl="7" indent="-342900" rtl="0">
              <a:lnSpc>
                <a:spcPct val="115000"/>
              </a:lnSpc>
              <a:spcBef>
                <a:spcPts val="1600"/>
              </a:spcBef>
              <a:spcAft>
                <a:spcPts val="0"/>
              </a:spcAft>
              <a:buSzPts val="1800"/>
              <a:buChar char="○"/>
              <a:defRPr sz="1800"/>
            </a:lvl8pPr>
            <a:lvl9pPr marL="4114800" lvl="8" indent="-342900" rtl="0">
              <a:lnSpc>
                <a:spcPct val="115000"/>
              </a:lnSpc>
              <a:spcBef>
                <a:spcPts val="1600"/>
              </a:spcBef>
              <a:spcAft>
                <a:spcPts val="1600"/>
              </a:spcAft>
              <a:buSzPts val="1800"/>
              <a:buChar char="■"/>
              <a:defRPr sz="1800"/>
            </a:lvl9pPr>
          </a:lstStyle>
          <a:p>
            <a:endParaRPr/>
          </a:p>
        </p:txBody>
      </p:sp>
      <p:sp>
        <p:nvSpPr>
          <p:cNvPr id="421" name="Google Shape;421;p11"/>
          <p:cNvSpPr/>
          <p:nvPr/>
        </p:nvSpPr>
        <p:spPr>
          <a:xfrm>
            <a:off x="7001063" y="5056751"/>
            <a:ext cx="681300" cy="72000"/>
          </a:xfrm>
          <a:prstGeom prst="rect">
            <a:avLst/>
          </a:prstGeom>
          <a:solidFill>
            <a:schemeClr val="accent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2" name="Google Shape;422;p11"/>
          <p:cNvSpPr/>
          <p:nvPr/>
        </p:nvSpPr>
        <p:spPr>
          <a:xfrm>
            <a:off x="7731885" y="5056751"/>
            <a:ext cx="681300" cy="720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3" name="Google Shape;423;p11"/>
          <p:cNvSpPr/>
          <p:nvPr/>
        </p:nvSpPr>
        <p:spPr>
          <a:xfrm>
            <a:off x="8462707" y="5056751"/>
            <a:ext cx="681300" cy="720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4" name="Google Shape;424;p11"/>
          <p:cNvSpPr/>
          <p:nvPr/>
        </p:nvSpPr>
        <p:spPr>
          <a:xfrm>
            <a:off x="0" y="0"/>
            <a:ext cx="96000" cy="5143500"/>
          </a:xfrm>
          <a:prstGeom prst="rect">
            <a:avLst/>
          </a:prstGeom>
          <a:solidFill>
            <a:schemeClr val="l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subtitle">
  <p:cSld name="CUSTOM_4">
    <p:spTree>
      <p:nvGrpSpPr>
        <p:cNvPr id="1" name="Shape 425"/>
        <p:cNvGrpSpPr/>
        <p:nvPr/>
      </p:nvGrpSpPr>
      <p:grpSpPr>
        <a:xfrm>
          <a:off x="0" y="0"/>
          <a:ext cx="0" cy="0"/>
          <a:chOff x="0" y="0"/>
          <a:chExt cx="0" cy="0"/>
        </a:xfrm>
      </p:grpSpPr>
      <p:sp>
        <p:nvSpPr>
          <p:cNvPr id="426" name="Google Shape;426;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427" name="Google Shape;427;p1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
        <p:nvSpPr>
          <p:cNvPr id="428" name="Google Shape;428;p12"/>
          <p:cNvSpPr txBox="1">
            <a:spLocks noGrp="1"/>
          </p:cNvSpPr>
          <p:nvPr>
            <p:ph type="subTitle" idx="1"/>
          </p:nvPr>
        </p:nvSpPr>
        <p:spPr>
          <a:xfrm>
            <a:off x="215606" y="4562531"/>
            <a:ext cx="5528100" cy="494400"/>
          </a:xfrm>
          <a:prstGeom prst="rect">
            <a:avLst/>
          </a:prstGeom>
        </p:spPr>
        <p:txBody>
          <a:bodyPr spcFirstLastPara="1" wrap="square" lIns="91425" tIns="91425" rIns="91425" bIns="91425" anchor="t" anchorCtr="0">
            <a:noAutofit/>
          </a:bodyPr>
          <a:lstStyle>
            <a:lvl1pPr lvl="0" rtl="0">
              <a:spcBef>
                <a:spcPts val="0"/>
              </a:spcBef>
              <a:spcAft>
                <a:spcPts val="0"/>
              </a:spcAft>
              <a:buNone/>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429" name="Google Shape;429;p12"/>
          <p:cNvSpPr/>
          <p:nvPr/>
        </p:nvSpPr>
        <p:spPr>
          <a:xfrm>
            <a:off x="0" y="0"/>
            <a:ext cx="681300" cy="72000"/>
          </a:xfrm>
          <a:prstGeom prst="rect">
            <a:avLst/>
          </a:prstGeom>
          <a:solidFill>
            <a:schemeClr val="accent3"/>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0" name="Google Shape;430;p12"/>
          <p:cNvSpPr/>
          <p:nvPr/>
        </p:nvSpPr>
        <p:spPr>
          <a:xfrm>
            <a:off x="730822" y="0"/>
            <a:ext cx="681300" cy="720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1" name="Google Shape;431;p12"/>
          <p:cNvSpPr/>
          <p:nvPr/>
        </p:nvSpPr>
        <p:spPr>
          <a:xfrm>
            <a:off x="1461644" y="0"/>
            <a:ext cx="681300" cy="72000"/>
          </a:xfrm>
          <a:prstGeom prst="rect">
            <a:avLst/>
          </a:prstGeom>
          <a:solidFill>
            <a:schemeClr val="accent1"/>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meline or Process">
  <p:cSld name="CUSTOM_11">
    <p:spTree>
      <p:nvGrpSpPr>
        <p:cNvPr id="1" name="Shape 432"/>
        <p:cNvGrpSpPr/>
        <p:nvPr/>
      </p:nvGrpSpPr>
      <p:grpSpPr>
        <a:xfrm>
          <a:off x="0" y="0"/>
          <a:ext cx="0" cy="0"/>
          <a:chOff x="0" y="0"/>
          <a:chExt cx="0" cy="0"/>
        </a:xfrm>
      </p:grpSpPr>
      <p:sp>
        <p:nvSpPr>
          <p:cNvPr id="433" name="Google Shape;433;p13"/>
          <p:cNvSpPr txBox="1">
            <a:spLocks noGrp="1"/>
          </p:cNvSpPr>
          <p:nvPr>
            <p:ph type="sldNum" idx="12"/>
          </p:nvPr>
        </p:nvSpPr>
        <p:spPr>
          <a:xfrm>
            <a:off x="8110289"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34" name="Google Shape;434;p13"/>
          <p:cNvSpPr txBox="1">
            <a:spLocks noGrp="1"/>
          </p:cNvSpPr>
          <p:nvPr>
            <p:ph type="body" idx="1"/>
          </p:nvPr>
        </p:nvSpPr>
        <p:spPr>
          <a:xfrm>
            <a:off x="306553" y="2330857"/>
            <a:ext cx="1634700" cy="2412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35" name="Google Shape;435;p13"/>
          <p:cNvSpPr txBox="1">
            <a:spLocks noGrp="1"/>
          </p:cNvSpPr>
          <p:nvPr>
            <p:ph type="subTitle" idx="2"/>
          </p:nvPr>
        </p:nvSpPr>
        <p:spPr>
          <a:xfrm>
            <a:off x="306553" y="1789000"/>
            <a:ext cx="1634700" cy="4668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None/>
              <a:defRPr sz="2400" b="1">
                <a:solidFill>
                  <a:srgbClr val="FFFFFF"/>
                </a:solidFill>
              </a:defRPr>
            </a:lvl1pPr>
            <a:lvl2pPr lvl="1" algn="ctr" rtl="0">
              <a:spcBef>
                <a:spcPts val="1600"/>
              </a:spcBef>
              <a:spcAft>
                <a:spcPts val="0"/>
              </a:spcAft>
              <a:buNone/>
              <a:defRPr sz="2400" b="1">
                <a:solidFill>
                  <a:srgbClr val="FFFFFF"/>
                </a:solidFill>
              </a:defRPr>
            </a:lvl2pPr>
            <a:lvl3pPr lvl="2" algn="ctr" rtl="0">
              <a:spcBef>
                <a:spcPts val="1600"/>
              </a:spcBef>
              <a:spcAft>
                <a:spcPts val="0"/>
              </a:spcAft>
              <a:buNone/>
              <a:defRPr sz="2400" b="1">
                <a:solidFill>
                  <a:srgbClr val="FFFFFF"/>
                </a:solidFill>
              </a:defRPr>
            </a:lvl3pPr>
            <a:lvl4pPr lvl="3" algn="ctr" rtl="0">
              <a:spcBef>
                <a:spcPts val="1600"/>
              </a:spcBef>
              <a:spcAft>
                <a:spcPts val="0"/>
              </a:spcAft>
              <a:buNone/>
              <a:defRPr sz="2400" b="1">
                <a:solidFill>
                  <a:srgbClr val="FFFFFF"/>
                </a:solidFill>
              </a:defRPr>
            </a:lvl4pPr>
            <a:lvl5pPr lvl="4" algn="ctr" rtl="0">
              <a:spcBef>
                <a:spcPts val="1600"/>
              </a:spcBef>
              <a:spcAft>
                <a:spcPts val="0"/>
              </a:spcAft>
              <a:buNone/>
              <a:defRPr sz="2400" b="1">
                <a:solidFill>
                  <a:srgbClr val="FFFFFF"/>
                </a:solidFill>
              </a:defRPr>
            </a:lvl5pPr>
            <a:lvl6pPr lvl="5" algn="ctr" rtl="0">
              <a:spcBef>
                <a:spcPts val="1600"/>
              </a:spcBef>
              <a:spcAft>
                <a:spcPts val="0"/>
              </a:spcAft>
              <a:buNone/>
              <a:defRPr sz="2400" b="1">
                <a:solidFill>
                  <a:srgbClr val="FFFFFF"/>
                </a:solidFill>
              </a:defRPr>
            </a:lvl6pPr>
            <a:lvl7pPr lvl="6" algn="ctr" rtl="0">
              <a:spcBef>
                <a:spcPts val="1600"/>
              </a:spcBef>
              <a:spcAft>
                <a:spcPts val="0"/>
              </a:spcAft>
              <a:buNone/>
              <a:defRPr sz="2400" b="1">
                <a:solidFill>
                  <a:srgbClr val="FFFFFF"/>
                </a:solidFill>
              </a:defRPr>
            </a:lvl7pPr>
            <a:lvl8pPr lvl="7" algn="ctr" rtl="0">
              <a:spcBef>
                <a:spcPts val="1600"/>
              </a:spcBef>
              <a:spcAft>
                <a:spcPts val="0"/>
              </a:spcAft>
              <a:buNone/>
              <a:defRPr sz="2400" b="1">
                <a:solidFill>
                  <a:srgbClr val="FFFFFF"/>
                </a:solidFill>
              </a:defRPr>
            </a:lvl8pPr>
            <a:lvl9pPr lvl="8" algn="ctr" rtl="0">
              <a:spcBef>
                <a:spcPts val="1600"/>
              </a:spcBef>
              <a:spcAft>
                <a:spcPts val="1600"/>
              </a:spcAft>
              <a:buNone/>
              <a:defRPr sz="2400" b="1">
                <a:solidFill>
                  <a:srgbClr val="FFFFFF"/>
                </a:solidFill>
              </a:defRPr>
            </a:lvl9pPr>
          </a:lstStyle>
          <a:p>
            <a:endParaRPr/>
          </a:p>
        </p:txBody>
      </p:sp>
      <p:sp>
        <p:nvSpPr>
          <p:cNvPr id="436" name="Google Shape;436;p13"/>
          <p:cNvSpPr txBox="1">
            <a:spLocks noGrp="1"/>
          </p:cNvSpPr>
          <p:nvPr>
            <p:ph type="body" idx="3"/>
          </p:nvPr>
        </p:nvSpPr>
        <p:spPr>
          <a:xfrm>
            <a:off x="2045476" y="2330857"/>
            <a:ext cx="1634700" cy="2412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37" name="Google Shape;437;p13"/>
          <p:cNvSpPr txBox="1">
            <a:spLocks noGrp="1"/>
          </p:cNvSpPr>
          <p:nvPr>
            <p:ph type="subTitle" idx="4"/>
          </p:nvPr>
        </p:nvSpPr>
        <p:spPr>
          <a:xfrm>
            <a:off x="2045476" y="1789000"/>
            <a:ext cx="1634700" cy="4668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None/>
              <a:defRPr sz="2400" b="1">
                <a:solidFill>
                  <a:srgbClr val="FFFFFF"/>
                </a:solidFill>
              </a:defRPr>
            </a:lvl1pPr>
            <a:lvl2pPr lvl="1" algn="ctr" rtl="0">
              <a:spcBef>
                <a:spcPts val="1600"/>
              </a:spcBef>
              <a:spcAft>
                <a:spcPts val="0"/>
              </a:spcAft>
              <a:buNone/>
              <a:defRPr sz="2400" b="1">
                <a:solidFill>
                  <a:srgbClr val="FFFFFF"/>
                </a:solidFill>
              </a:defRPr>
            </a:lvl2pPr>
            <a:lvl3pPr lvl="2" algn="ctr" rtl="0">
              <a:spcBef>
                <a:spcPts val="1600"/>
              </a:spcBef>
              <a:spcAft>
                <a:spcPts val="0"/>
              </a:spcAft>
              <a:buNone/>
              <a:defRPr sz="2400" b="1">
                <a:solidFill>
                  <a:srgbClr val="FFFFFF"/>
                </a:solidFill>
              </a:defRPr>
            </a:lvl3pPr>
            <a:lvl4pPr lvl="3" algn="ctr" rtl="0">
              <a:spcBef>
                <a:spcPts val="1600"/>
              </a:spcBef>
              <a:spcAft>
                <a:spcPts val="0"/>
              </a:spcAft>
              <a:buNone/>
              <a:defRPr sz="2400" b="1">
                <a:solidFill>
                  <a:srgbClr val="FFFFFF"/>
                </a:solidFill>
              </a:defRPr>
            </a:lvl4pPr>
            <a:lvl5pPr lvl="4" algn="ctr" rtl="0">
              <a:spcBef>
                <a:spcPts val="1600"/>
              </a:spcBef>
              <a:spcAft>
                <a:spcPts val="0"/>
              </a:spcAft>
              <a:buNone/>
              <a:defRPr sz="2400" b="1">
                <a:solidFill>
                  <a:srgbClr val="FFFFFF"/>
                </a:solidFill>
              </a:defRPr>
            </a:lvl5pPr>
            <a:lvl6pPr lvl="5" algn="ctr" rtl="0">
              <a:spcBef>
                <a:spcPts val="1600"/>
              </a:spcBef>
              <a:spcAft>
                <a:spcPts val="0"/>
              </a:spcAft>
              <a:buNone/>
              <a:defRPr sz="2400" b="1">
                <a:solidFill>
                  <a:srgbClr val="FFFFFF"/>
                </a:solidFill>
              </a:defRPr>
            </a:lvl6pPr>
            <a:lvl7pPr lvl="6" algn="ctr" rtl="0">
              <a:spcBef>
                <a:spcPts val="1600"/>
              </a:spcBef>
              <a:spcAft>
                <a:spcPts val="0"/>
              </a:spcAft>
              <a:buNone/>
              <a:defRPr sz="2400" b="1">
                <a:solidFill>
                  <a:srgbClr val="FFFFFF"/>
                </a:solidFill>
              </a:defRPr>
            </a:lvl7pPr>
            <a:lvl8pPr lvl="7" algn="ctr" rtl="0">
              <a:spcBef>
                <a:spcPts val="1600"/>
              </a:spcBef>
              <a:spcAft>
                <a:spcPts val="0"/>
              </a:spcAft>
              <a:buNone/>
              <a:defRPr sz="2400" b="1">
                <a:solidFill>
                  <a:srgbClr val="FFFFFF"/>
                </a:solidFill>
              </a:defRPr>
            </a:lvl8pPr>
            <a:lvl9pPr lvl="8" algn="ctr" rtl="0">
              <a:spcBef>
                <a:spcPts val="1600"/>
              </a:spcBef>
              <a:spcAft>
                <a:spcPts val="1600"/>
              </a:spcAft>
              <a:buNone/>
              <a:defRPr sz="2400" b="1">
                <a:solidFill>
                  <a:srgbClr val="FFFFFF"/>
                </a:solidFill>
              </a:defRPr>
            </a:lvl9pPr>
          </a:lstStyle>
          <a:p>
            <a:endParaRPr/>
          </a:p>
        </p:txBody>
      </p:sp>
      <p:sp>
        <p:nvSpPr>
          <p:cNvPr id="438" name="Google Shape;438;p13"/>
          <p:cNvSpPr txBox="1">
            <a:spLocks noGrp="1"/>
          </p:cNvSpPr>
          <p:nvPr>
            <p:ph type="body" idx="5"/>
          </p:nvPr>
        </p:nvSpPr>
        <p:spPr>
          <a:xfrm>
            <a:off x="3784398" y="2330857"/>
            <a:ext cx="1634700" cy="2412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39" name="Google Shape;439;p13"/>
          <p:cNvSpPr txBox="1">
            <a:spLocks noGrp="1"/>
          </p:cNvSpPr>
          <p:nvPr>
            <p:ph type="subTitle" idx="6"/>
          </p:nvPr>
        </p:nvSpPr>
        <p:spPr>
          <a:xfrm>
            <a:off x="3784398" y="1789000"/>
            <a:ext cx="1634700" cy="4668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None/>
              <a:defRPr sz="2400" b="1">
                <a:solidFill>
                  <a:srgbClr val="FFFFFF"/>
                </a:solidFill>
              </a:defRPr>
            </a:lvl1pPr>
            <a:lvl2pPr lvl="1" algn="ctr" rtl="0">
              <a:spcBef>
                <a:spcPts val="1600"/>
              </a:spcBef>
              <a:spcAft>
                <a:spcPts val="0"/>
              </a:spcAft>
              <a:buNone/>
              <a:defRPr sz="2400" b="1">
                <a:solidFill>
                  <a:srgbClr val="FFFFFF"/>
                </a:solidFill>
              </a:defRPr>
            </a:lvl2pPr>
            <a:lvl3pPr lvl="2" algn="ctr" rtl="0">
              <a:spcBef>
                <a:spcPts val="1600"/>
              </a:spcBef>
              <a:spcAft>
                <a:spcPts val="0"/>
              </a:spcAft>
              <a:buNone/>
              <a:defRPr sz="2400" b="1">
                <a:solidFill>
                  <a:srgbClr val="FFFFFF"/>
                </a:solidFill>
              </a:defRPr>
            </a:lvl3pPr>
            <a:lvl4pPr lvl="3" algn="ctr" rtl="0">
              <a:spcBef>
                <a:spcPts val="1600"/>
              </a:spcBef>
              <a:spcAft>
                <a:spcPts val="0"/>
              </a:spcAft>
              <a:buNone/>
              <a:defRPr sz="2400" b="1">
                <a:solidFill>
                  <a:srgbClr val="FFFFFF"/>
                </a:solidFill>
              </a:defRPr>
            </a:lvl4pPr>
            <a:lvl5pPr lvl="4" algn="ctr" rtl="0">
              <a:spcBef>
                <a:spcPts val="1600"/>
              </a:spcBef>
              <a:spcAft>
                <a:spcPts val="0"/>
              </a:spcAft>
              <a:buNone/>
              <a:defRPr sz="2400" b="1">
                <a:solidFill>
                  <a:srgbClr val="FFFFFF"/>
                </a:solidFill>
              </a:defRPr>
            </a:lvl5pPr>
            <a:lvl6pPr lvl="5" algn="ctr" rtl="0">
              <a:spcBef>
                <a:spcPts val="1600"/>
              </a:spcBef>
              <a:spcAft>
                <a:spcPts val="0"/>
              </a:spcAft>
              <a:buNone/>
              <a:defRPr sz="2400" b="1">
                <a:solidFill>
                  <a:srgbClr val="FFFFFF"/>
                </a:solidFill>
              </a:defRPr>
            </a:lvl6pPr>
            <a:lvl7pPr lvl="6" algn="ctr" rtl="0">
              <a:spcBef>
                <a:spcPts val="1600"/>
              </a:spcBef>
              <a:spcAft>
                <a:spcPts val="0"/>
              </a:spcAft>
              <a:buNone/>
              <a:defRPr sz="2400" b="1">
                <a:solidFill>
                  <a:srgbClr val="FFFFFF"/>
                </a:solidFill>
              </a:defRPr>
            </a:lvl7pPr>
            <a:lvl8pPr lvl="7" algn="ctr" rtl="0">
              <a:spcBef>
                <a:spcPts val="1600"/>
              </a:spcBef>
              <a:spcAft>
                <a:spcPts val="0"/>
              </a:spcAft>
              <a:buNone/>
              <a:defRPr sz="2400" b="1">
                <a:solidFill>
                  <a:srgbClr val="FFFFFF"/>
                </a:solidFill>
              </a:defRPr>
            </a:lvl8pPr>
            <a:lvl9pPr lvl="8" algn="ctr" rtl="0">
              <a:spcBef>
                <a:spcPts val="1600"/>
              </a:spcBef>
              <a:spcAft>
                <a:spcPts val="1600"/>
              </a:spcAft>
              <a:buNone/>
              <a:defRPr sz="2400" b="1">
                <a:solidFill>
                  <a:srgbClr val="FFFFFF"/>
                </a:solidFill>
              </a:defRPr>
            </a:lvl9pPr>
          </a:lstStyle>
          <a:p>
            <a:endParaRPr/>
          </a:p>
        </p:txBody>
      </p:sp>
      <p:sp>
        <p:nvSpPr>
          <p:cNvPr id="440" name="Google Shape;440;p13"/>
          <p:cNvSpPr txBox="1">
            <a:spLocks noGrp="1"/>
          </p:cNvSpPr>
          <p:nvPr>
            <p:ph type="body" idx="7"/>
          </p:nvPr>
        </p:nvSpPr>
        <p:spPr>
          <a:xfrm>
            <a:off x="5523321" y="2330857"/>
            <a:ext cx="1634700" cy="2412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41" name="Google Shape;441;p13"/>
          <p:cNvSpPr txBox="1">
            <a:spLocks noGrp="1"/>
          </p:cNvSpPr>
          <p:nvPr>
            <p:ph type="subTitle" idx="8"/>
          </p:nvPr>
        </p:nvSpPr>
        <p:spPr>
          <a:xfrm>
            <a:off x="5523321" y="1789000"/>
            <a:ext cx="1634700" cy="4668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None/>
              <a:defRPr sz="2400" b="1">
                <a:solidFill>
                  <a:srgbClr val="FFFFFF"/>
                </a:solidFill>
              </a:defRPr>
            </a:lvl1pPr>
            <a:lvl2pPr lvl="1" algn="ctr" rtl="0">
              <a:spcBef>
                <a:spcPts val="1600"/>
              </a:spcBef>
              <a:spcAft>
                <a:spcPts val="0"/>
              </a:spcAft>
              <a:buNone/>
              <a:defRPr sz="2400" b="1">
                <a:solidFill>
                  <a:srgbClr val="FFFFFF"/>
                </a:solidFill>
              </a:defRPr>
            </a:lvl2pPr>
            <a:lvl3pPr lvl="2" algn="ctr" rtl="0">
              <a:spcBef>
                <a:spcPts val="1600"/>
              </a:spcBef>
              <a:spcAft>
                <a:spcPts val="0"/>
              </a:spcAft>
              <a:buNone/>
              <a:defRPr sz="2400" b="1">
                <a:solidFill>
                  <a:srgbClr val="FFFFFF"/>
                </a:solidFill>
              </a:defRPr>
            </a:lvl3pPr>
            <a:lvl4pPr lvl="3" algn="ctr" rtl="0">
              <a:spcBef>
                <a:spcPts val="1600"/>
              </a:spcBef>
              <a:spcAft>
                <a:spcPts val="0"/>
              </a:spcAft>
              <a:buNone/>
              <a:defRPr sz="2400" b="1">
                <a:solidFill>
                  <a:srgbClr val="FFFFFF"/>
                </a:solidFill>
              </a:defRPr>
            </a:lvl4pPr>
            <a:lvl5pPr lvl="4" algn="ctr" rtl="0">
              <a:spcBef>
                <a:spcPts val="1600"/>
              </a:spcBef>
              <a:spcAft>
                <a:spcPts val="0"/>
              </a:spcAft>
              <a:buNone/>
              <a:defRPr sz="2400" b="1">
                <a:solidFill>
                  <a:srgbClr val="FFFFFF"/>
                </a:solidFill>
              </a:defRPr>
            </a:lvl5pPr>
            <a:lvl6pPr lvl="5" algn="ctr" rtl="0">
              <a:spcBef>
                <a:spcPts val="1600"/>
              </a:spcBef>
              <a:spcAft>
                <a:spcPts val="0"/>
              </a:spcAft>
              <a:buNone/>
              <a:defRPr sz="2400" b="1">
                <a:solidFill>
                  <a:srgbClr val="FFFFFF"/>
                </a:solidFill>
              </a:defRPr>
            </a:lvl6pPr>
            <a:lvl7pPr lvl="6" algn="ctr" rtl="0">
              <a:spcBef>
                <a:spcPts val="1600"/>
              </a:spcBef>
              <a:spcAft>
                <a:spcPts val="0"/>
              </a:spcAft>
              <a:buNone/>
              <a:defRPr sz="2400" b="1">
                <a:solidFill>
                  <a:srgbClr val="FFFFFF"/>
                </a:solidFill>
              </a:defRPr>
            </a:lvl7pPr>
            <a:lvl8pPr lvl="7" algn="ctr" rtl="0">
              <a:spcBef>
                <a:spcPts val="1600"/>
              </a:spcBef>
              <a:spcAft>
                <a:spcPts val="0"/>
              </a:spcAft>
              <a:buNone/>
              <a:defRPr sz="2400" b="1">
                <a:solidFill>
                  <a:srgbClr val="FFFFFF"/>
                </a:solidFill>
              </a:defRPr>
            </a:lvl8pPr>
            <a:lvl9pPr lvl="8" algn="ctr" rtl="0">
              <a:spcBef>
                <a:spcPts val="1600"/>
              </a:spcBef>
              <a:spcAft>
                <a:spcPts val="1600"/>
              </a:spcAft>
              <a:buNone/>
              <a:defRPr sz="2400" b="1">
                <a:solidFill>
                  <a:srgbClr val="FFFFFF"/>
                </a:solidFill>
              </a:defRPr>
            </a:lvl9pPr>
          </a:lstStyle>
          <a:p>
            <a:endParaRPr/>
          </a:p>
        </p:txBody>
      </p:sp>
      <p:sp>
        <p:nvSpPr>
          <p:cNvPr id="442" name="Google Shape;442;p13"/>
          <p:cNvSpPr txBox="1">
            <a:spLocks noGrp="1"/>
          </p:cNvSpPr>
          <p:nvPr>
            <p:ph type="body" idx="9"/>
          </p:nvPr>
        </p:nvSpPr>
        <p:spPr>
          <a:xfrm>
            <a:off x="7262243" y="2330857"/>
            <a:ext cx="1634700" cy="24120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43" name="Google Shape;443;p13"/>
          <p:cNvSpPr txBox="1">
            <a:spLocks noGrp="1"/>
          </p:cNvSpPr>
          <p:nvPr>
            <p:ph type="subTitle" idx="13"/>
          </p:nvPr>
        </p:nvSpPr>
        <p:spPr>
          <a:xfrm>
            <a:off x="7262243" y="1789000"/>
            <a:ext cx="1634700" cy="4668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None/>
              <a:defRPr sz="2400" b="1">
                <a:solidFill>
                  <a:srgbClr val="FFFFFF"/>
                </a:solidFill>
              </a:defRPr>
            </a:lvl1pPr>
            <a:lvl2pPr lvl="1" algn="ctr" rtl="0">
              <a:spcBef>
                <a:spcPts val="1600"/>
              </a:spcBef>
              <a:spcAft>
                <a:spcPts val="0"/>
              </a:spcAft>
              <a:buNone/>
              <a:defRPr sz="2400" b="1">
                <a:solidFill>
                  <a:srgbClr val="FFFFFF"/>
                </a:solidFill>
              </a:defRPr>
            </a:lvl2pPr>
            <a:lvl3pPr lvl="2" algn="ctr" rtl="0">
              <a:spcBef>
                <a:spcPts val="1600"/>
              </a:spcBef>
              <a:spcAft>
                <a:spcPts val="0"/>
              </a:spcAft>
              <a:buNone/>
              <a:defRPr sz="2400" b="1">
                <a:solidFill>
                  <a:srgbClr val="FFFFFF"/>
                </a:solidFill>
              </a:defRPr>
            </a:lvl3pPr>
            <a:lvl4pPr lvl="3" algn="ctr" rtl="0">
              <a:spcBef>
                <a:spcPts val="1600"/>
              </a:spcBef>
              <a:spcAft>
                <a:spcPts val="0"/>
              </a:spcAft>
              <a:buNone/>
              <a:defRPr sz="2400" b="1">
                <a:solidFill>
                  <a:srgbClr val="FFFFFF"/>
                </a:solidFill>
              </a:defRPr>
            </a:lvl4pPr>
            <a:lvl5pPr lvl="4" algn="ctr" rtl="0">
              <a:spcBef>
                <a:spcPts val="1600"/>
              </a:spcBef>
              <a:spcAft>
                <a:spcPts val="0"/>
              </a:spcAft>
              <a:buNone/>
              <a:defRPr sz="2400" b="1">
                <a:solidFill>
                  <a:srgbClr val="FFFFFF"/>
                </a:solidFill>
              </a:defRPr>
            </a:lvl5pPr>
            <a:lvl6pPr lvl="5" algn="ctr" rtl="0">
              <a:spcBef>
                <a:spcPts val="1600"/>
              </a:spcBef>
              <a:spcAft>
                <a:spcPts val="0"/>
              </a:spcAft>
              <a:buNone/>
              <a:defRPr sz="2400" b="1">
                <a:solidFill>
                  <a:srgbClr val="FFFFFF"/>
                </a:solidFill>
              </a:defRPr>
            </a:lvl6pPr>
            <a:lvl7pPr lvl="6" algn="ctr" rtl="0">
              <a:spcBef>
                <a:spcPts val="1600"/>
              </a:spcBef>
              <a:spcAft>
                <a:spcPts val="0"/>
              </a:spcAft>
              <a:buNone/>
              <a:defRPr sz="2400" b="1">
                <a:solidFill>
                  <a:srgbClr val="FFFFFF"/>
                </a:solidFill>
              </a:defRPr>
            </a:lvl7pPr>
            <a:lvl8pPr lvl="7" algn="ctr" rtl="0">
              <a:spcBef>
                <a:spcPts val="1600"/>
              </a:spcBef>
              <a:spcAft>
                <a:spcPts val="0"/>
              </a:spcAft>
              <a:buNone/>
              <a:defRPr sz="2400" b="1">
                <a:solidFill>
                  <a:srgbClr val="FFFFFF"/>
                </a:solidFill>
              </a:defRPr>
            </a:lvl8pPr>
            <a:lvl9pPr lvl="8" algn="ctr" rtl="0">
              <a:spcBef>
                <a:spcPts val="1600"/>
              </a:spcBef>
              <a:spcAft>
                <a:spcPts val="1600"/>
              </a:spcAft>
              <a:buNone/>
              <a:defRPr sz="2400" b="1">
                <a:solidFill>
                  <a:srgbClr val="FFFFFF"/>
                </a:solidFill>
              </a:defRPr>
            </a:lvl9pPr>
          </a:lstStyle>
          <a:p>
            <a:endParaRPr/>
          </a:p>
        </p:txBody>
      </p:sp>
      <p:sp>
        <p:nvSpPr>
          <p:cNvPr id="444" name="Google Shape;444;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600"/>
              <a:buNone/>
              <a:defRPr sz="3600">
                <a:solidFill>
                  <a:schemeClr val="dk1"/>
                </a:solidFill>
              </a:defRPr>
            </a:lvl1pPr>
            <a:lvl2pPr lvl="1" rtl="0">
              <a:spcBef>
                <a:spcPts val="0"/>
              </a:spcBef>
              <a:spcAft>
                <a:spcPts val="0"/>
              </a:spcAft>
              <a:buClr>
                <a:schemeClr val="dk1"/>
              </a:buClr>
              <a:buSzPts val="3600"/>
              <a:buNone/>
              <a:defRPr sz="3600">
                <a:solidFill>
                  <a:schemeClr val="dk1"/>
                </a:solidFill>
              </a:defRPr>
            </a:lvl2pPr>
            <a:lvl3pPr lvl="2" rtl="0">
              <a:spcBef>
                <a:spcPts val="0"/>
              </a:spcBef>
              <a:spcAft>
                <a:spcPts val="0"/>
              </a:spcAft>
              <a:buClr>
                <a:schemeClr val="dk1"/>
              </a:buClr>
              <a:buSzPts val="3600"/>
              <a:buNone/>
              <a:defRPr sz="3600">
                <a:solidFill>
                  <a:schemeClr val="dk1"/>
                </a:solidFill>
              </a:defRPr>
            </a:lvl3pPr>
            <a:lvl4pPr lvl="3" rtl="0">
              <a:spcBef>
                <a:spcPts val="0"/>
              </a:spcBef>
              <a:spcAft>
                <a:spcPts val="0"/>
              </a:spcAft>
              <a:buClr>
                <a:schemeClr val="dk1"/>
              </a:buClr>
              <a:buSzPts val="3600"/>
              <a:buNone/>
              <a:defRPr sz="3600">
                <a:solidFill>
                  <a:schemeClr val="dk1"/>
                </a:solidFill>
              </a:defRPr>
            </a:lvl4pPr>
            <a:lvl5pPr lvl="4" rtl="0">
              <a:spcBef>
                <a:spcPts val="0"/>
              </a:spcBef>
              <a:spcAft>
                <a:spcPts val="0"/>
              </a:spcAft>
              <a:buClr>
                <a:schemeClr val="dk1"/>
              </a:buClr>
              <a:buSzPts val="3600"/>
              <a:buNone/>
              <a:defRPr sz="3600">
                <a:solidFill>
                  <a:schemeClr val="dk1"/>
                </a:solidFill>
              </a:defRPr>
            </a:lvl5pPr>
            <a:lvl6pPr lvl="5" rtl="0">
              <a:spcBef>
                <a:spcPts val="0"/>
              </a:spcBef>
              <a:spcAft>
                <a:spcPts val="0"/>
              </a:spcAft>
              <a:buClr>
                <a:schemeClr val="dk1"/>
              </a:buClr>
              <a:buSzPts val="3600"/>
              <a:buNone/>
              <a:defRPr sz="3600">
                <a:solidFill>
                  <a:schemeClr val="dk1"/>
                </a:solidFill>
              </a:defRPr>
            </a:lvl6pPr>
            <a:lvl7pPr lvl="6" rtl="0">
              <a:spcBef>
                <a:spcPts val="0"/>
              </a:spcBef>
              <a:spcAft>
                <a:spcPts val="0"/>
              </a:spcAft>
              <a:buClr>
                <a:schemeClr val="dk1"/>
              </a:buClr>
              <a:buSzPts val="3600"/>
              <a:buNone/>
              <a:defRPr sz="3600">
                <a:solidFill>
                  <a:schemeClr val="dk1"/>
                </a:solidFill>
              </a:defRPr>
            </a:lvl7pPr>
            <a:lvl8pPr lvl="7" rtl="0">
              <a:spcBef>
                <a:spcPts val="0"/>
              </a:spcBef>
              <a:spcAft>
                <a:spcPts val="0"/>
              </a:spcAft>
              <a:buClr>
                <a:schemeClr val="dk1"/>
              </a:buClr>
              <a:buSzPts val="3600"/>
              <a:buNone/>
              <a:defRPr sz="3600">
                <a:solidFill>
                  <a:schemeClr val="dk1"/>
                </a:solidFill>
              </a:defRPr>
            </a:lvl8pPr>
            <a:lvl9pPr lvl="8" rtl="0">
              <a:spcBef>
                <a:spcPts val="0"/>
              </a:spcBef>
              <a:spcAft>
                <a:spcPts val="0"/>
              </a:spcAft>
              <a:buClr>
                <a:schemeClr val="dk1"/>
              </a:buClr>
              <a:buSzPts val="3600"/>
              <a:buNone/>
              <a:defRPr sz="3600">
                <a:solidFill>
                  <a:schemeClr val="dk1"/>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lidesMania">
  <p:cSld name="CUSTOM_13">
    <p:spTree>
      <p:nvGrpSpPr>
        <p:cNvPr id="1" name="Shape 445"/>
        <p:cNvGrpSpPr/>
        <p:nvPr/>
      </p:nvGrpSpPr>
      <p:grpSpPr>
        <a:xfrm>
          <a:off x="0" y="0"/>
          <a:ext cx="0" cy="0"/>
          <a:chOff x="0" y="0"/>
          <a:chExt cx="0" cy="0"/>
        </a:xfrm>
      </p:grpSpPr>
      <p:grpSp>
        <p:nvGrpSpPr>
          <p:cNvPr id="446" name="Google Shape;446;p14"/>
          <p:cNvGrpSpPr/>
          <p:nvPr/>
        </p:nvGrpSpPr>
        <p:grpSpPr>
          <a:xfrm>
            <a:off x="0" y="0"/>
            <a:ext cx="9144000" cy="5143500"/>
            <a:chOff x="0" y="0"/>
            <a:chExt cx="12192000" cy="6858000"/>
          </a:xfrm>
        </p:grpSpPr>
        <p:sp>
          <p:nvSpPr>
            <p:cNvPr id="447" name="Google Shape;447;p14"/>
            <p:cNvSpPr/>
            <p:nvPr/>
          </p:nvSpPr>
          <p:spPr>
            <a:xfrm>
              <a:off x="0" y="0"/>
              <a:ext cx="12192000" cy="6858000"/>
            </a:xfrm>
            <a:prstGeom prst="rect">
              <a:avLst/>
            </a:prstGeom>
            <a:solidFill>
              <a:srgbClr val="FFFFFF"/>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pic>
          <p:nvPicPr>
            <p:cNvPr id="448" name="Google Shape;448;p14">
              <a:hlinkClick r:id="rId2"/>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5600" y="331100"/>
              <a:ext cx="5101466" cy="2201299"/>
            </a:xfrm>
            <a:prstGeom prst="rect">
              <a:avLst/>
            </a:prstGeom>
            <a:noFill/>
            <a:ln>
              <a:noFill/>
            </a:ln>
          </p:spPr>
        </p:pic>
        <p:sp>
          <p:nvSpPr>
            <p:cNvPr id="449" name="Google Shape;449;p14"/>
            <p:cNvSpPr txBox="1"/>
            <p:nvPr/>
          </p:nvSpPr>
          <p:spPr>
            <a:xfrm>
              <a:off x="463500" y="2858061"/>
              <a:ext cx="8956500" cy="2442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2700" b="1">
                  <a:solidFill>
                    <a:srgbClr val="3F3F3F"/>
                  </a:solidFill>
                  <a:latin typeface="Poppins"/>
                  <a:ea typeface="Poppins"/>
                  <a:cs typeface="Poppins"/>
                  <a:sym typeface="Poppins"/>
                </a:rPr>
                <a:t>Free </a:t>
              </a:r>
              <a:r>
                <a:rPr lang="en" sz="2700">
                  <a:solidFill>
                    <a:srgbClr val="3F3F3F"/>
                  </a:solidFill>
                  <a:latin typeface="Poppins"/>
                  <a:ea typeface="Poppins"/>
                  <a:cs typeface="Poppins"/>
                  <a:sym typeface="Poppins"/>
                </a:rPr>
                <a:t>themes and templates for </a:t>
              </a:r>
              <a:r>
                <a:rPr lang="en" sz="2700" b="1">
                  <a:solidFill>
                    <a:srgbClr val="3F3F3F"/>
                  </a:solidFill>
                  <a:latin typeface="Poppins"/>
                  <a:ea typeface="Poppins"/>
                  <a:cs typeface="Poppins"/>
                  <a:sym typeface="Poppins"/>
                </a:rPr>
                <a:t>Google Slides</a:t>
              </a:r>
              <a:r>
                <a:rPr lang="en" sz="2700">
                  <a:solidFill>
                    <a:srgbClr val="3F3F3F"/>
                  </a:solidFill>
                  <a:latin typeface="Poppins"/>
                  <a:ea typeface="Poppins"/>
                  <a:cs typeface="Poppins"/>
                  <a:sym typeface="Poppins"/>
                </a:rPr>
                <a:t> or </a:t>
              </a:r>
              <a:r>
                <a:rPr lang="en" sz="2700" b="1">
                  <a:solidFill>
                    <a:srgbClr val="3F3F3F"/>
                  </a:solidFill>
                  <a:latin typeface="Poppins"/>
                  <a:ea typeface="Poppins"/>
                  <a:cs typeface="Poppins"/>
                  <a:sym typeface="Poppins"/>
                </a:rPr>
                <a:t>PowerPoint</a:t>
              </a:r>
              <a:endParaRPr sz="2700" b="1">
                <a:solidFill>
                  <a:srgbClr val="3F3F3F"/>
                </a:solidFill>
                <a:latin typeface="Poppins"/>
                <a:ea typeface="Poppins"/>
                <a:cs typeface="Poppins"/>
                <a:sym typeface="Poppins"/>
              </a:endParaRPr>
            </a:p>
            <a:p>
              <a:pPr marL="0" marR="0" lvl="0" indent="0" algn="l" rtl="0">
                <a:spcBef>
                  <a:spcPts val="0"/>
                </a:spcBef>
                <a:spcAft>
                  <a:spcPts val="0"/>
                </a:spcAft>
                <a:buNone/>
              </a:pPr>
              <a:endParaRPr sz="2700" b="1">
                <a:solidFill>
                  <a:srgbClr val="3F3F3F"/>
                </a:solidFill>
                <a:latin typeface="Poppins"/>
                <a:ea typeface="Poppins"/>
                <a:cs typeface="Poppins"/>
                <a:sym typeface="Poppins"/>
              </a:endParaRPr>
            </a:p>
            <a:p>
              <a:pPr marL="0" marR="0" lvl="0" indent="0" algn="l" rtl="0">
                <a:spcBef>
                  <a:spcPts val="0"/>
                </a:spcBef>
                <a:spcAft>
                  <a:spcPts val="0"/>
                </a:spcAft>
                <a:buNone/>
              </a:pPr>
              <a:endParaRPr sz="2700" b="1">
                <a:solidFill>
                  <a:srgbClr val="3F3F3F"/>
                </a:solidFill>
                <a:latin typeface="Poppins"/>
                <a:ea typeface="Poppins"/>
                <a:cs typeface="Poppins"/>
                <a:sym typeface="Poppins"/>
              </a:endParaRPr>
            </a:p>
            <a:p>
              <a:pPr marL="0" marR="0" lvl="0" indent="0" algn="l" rtl="0">
                <a:spcBef>
                  <a:spcPts val="0"/>
                </a:spcBef>
                <a:spcAft>
                  <a:spcPts val="0"/>
                </a:spcAft>
                <a:buNone/>
              </a:pPr>
              <a:r>
                <a:rPr lang="en" sz="2300" b="1">
                  <a:solidFill>
                    <a:srgbClr val="FFCB25"/>
                  </a:solidFill>
                  <a:latin typeface="Poppins"/>
                  <a:ea typeface="Poppins"/>
                  <a:cs typeface="Poppins"/>
                  <a:sym typeface="Poppins"/>
                </a:rPr>
                <a:t>NOT to be sold as is or modified!</a:t>
              </a:r>
              <a:endParaRPr sz="2300" b="1">
                <a:solidFill>
                  <a:srgbClr val="FFCB25"/>
                </a:solidFill>
                <a:latin typeface="Poppins"/>
                <a:ea typeface="Poppins"/>
                <a:cs typeface="Poppins"/>
                <a:sym typeface="Poppins"/>
              </a:endParaRPr>
            </a:p>
            <a:p>
              <a:pPr marL="0" lvl="0" indent="0" algn="l" rtl="0">
                <a:spcBef>
                  <a:spcPts val="0"/>
                </a:spcBef>
                <a:spcAft>
                  <a:spcPts val="0"/>
                </a:spcAft>
                <a:buNone/>
              </a:pPr>
              <a:r>
                <a:rPr lang="en" sz="2000">
                  <a:solidFill>
                    <a:srgbClr val="3F3F3F"/>
                  </a:solidFill>
                  <a:latin typeface="Poppins"/>
                  <a:ea typeface="Poppins"/>
                  <a:cs typeface="Poppins"/>
                  <a:sym typeface="Poppins"/>
                </a:rPr>
                <a:t>Read </a:t>
              </a:r>
              <a:r>
                <a:rPr lang="en" sz="2000" u="sng">
                  <a:solidFill>
                    <a:srgbClr val="3F3F3F"/>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FAQ</a:t>
              </a:r>
              <a:r>
                <a:rPr lang="en" sz="3300" b="1">
                  <a:solidFill>
                    <a:srgbClr val="FFCB25"/>
                  </a:solidFill>
                  <a:latin typeface="Poppins"/>
                  <a:ea typeface="Poppins"/>
                  <a:cs typeface="Poppins"/>
                  <a:sym typeface="Poppins"/>
                </a:rPr>
                <a:t> </a:t>
              </a:r>
              <a:r>
                <a:rPr lang="en" sz="2000">
                  <a:solidFill>
                    <a:srgbClr val="3F3F3F"/>
                  </a:solidFill>
                  <a:latin typeface="Poppins"/>
                  <a:ea typeface="Poppins"/>
                  <a:cs typeface="Poppins"/>
                  <a:sym typeface="Poppins"/>
                </a:rPr>
                <a:t>on slidesmania.com</a:t>
              </a:r>
              <a:endParaRPr sz="2000">
                <a:solidFill>
                  <a:srgbClr val="3F3F3F"/>
                </a:solidFill>
                <a:latin typeface="Poppins"/>
                <a:ea typeface="Poppins"/>
                <a:cs typeface="Poppins"/>
                <a:sym typeface="Poppins"/>
              </a:endParaRPr>
            </a:p>
          </p:txBody>
        </p:sp>
        <p:cxnSp>
          <p:nvCxnSpPr>
            <p:cNvPr id="450" name="Google Shape;450;p14"/>
            <p:cNvCxnSpPr/>
            <p:nvPr/>
          </p:nvCxnSpPr>
          <p:spPr>
            <a:xfrm>
              <a:off x="10423367" y="5688858"/>
              <a:ext cx="1495200" cy="12900"/>
            </a:xfrm>
            <a:prstGeom prst="straightConnector1">
              <a:avLst/>
            </a:prstGeom>
            <a:noFill/>
            <a:ln w="38100" cap="flat" cmpd="sng">
              <a:solidFill>
                <a:srgbClr val="FFCB25"/>
              </a:solidFill>
              <a:prstDash val="solid"/>
              <a:round/>
              <a:headEnd type="none" w="med" len="med"/>
              <a:tailEnd type="none" w="med" len="med"/>
            </a:ln>
          </p:spPr>
        </p:cxnSp>
        <p:pic>
          <p:nvPicPr>
            <p:cNvPr id="451" name="Google Shape;451;p14">
              <a:hlinkClick r:id="rId5"/>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8982558" y="5912306"/>
              <a:ext cx="713232" cy="637863"/>
            </a:xfrm>
            <a:prstGeom prst="rect">
              <a:avLst/>
            </a:prstGeom>
            <a:noFill/>
            <a:ln>
              <a:noFill/>
            </a:ln>
          </p:spPr>
        </p:pic>
        <p:pic>
          <p:nvPicPr>
            <p:cNvPr id="452" name="Google Shape;452;p14">
              <a:hlinkClick r:id="rId7"/>
            </p:cNvPr>
            <p:cNvPicPr preferRelativeResize="0"/>
            <p:nvPr/>
          </p:nvPicPr>
          <p:blipFill>
            <a:blip r:embed="rId8" cstate="email">
              <a:alphaModFix/>
              <a:extLst>
                <a:ext uri="{28A0092B-C50C-407E-A947-70E740481C1C}">
                  <a14:useLocalDpi xmlns:a14="http://schemas.microsoft.com/office/drawing/2010/main"/>
                </a:ext>
              </a:extLst>
            </a:blip>
            <a:stretch>
              <a:fillRect/>
            </a:stretch>
          </p:blipFill>
          <p:spPr>
            <a:xfrm>
              <a:off x="9764428" y="5916798"/>
              <a:ext cx="708660" cy="628879"/>
            </a:xfrm>
            <a:prstGeom prst="rect">
              <a:avLst/>
            </a:prstGeom>
            <a:noFill/>
            <a:ln>
              <a:noFill/>
            </a:ln>
          </p:spPr>
        </p:pic>
        <p:pic>
          <p:nvPicPr>
            <p:cNvPr id="453" name="Google Shape;453;p14">
              <a:hlinkClick r:id="rId9"/>
            </p:cNvPr>
            <p:cNvPicPr preferRelativeResize="0"/>
            <p:nvPr/>
          </p:nvPicPr>
          <p:blipFill>
            <a:blip r:embed="rId10" cstate="email">
              <a:alphaModFix/>
              <a:extLst>
                <a:ext uri="{28A0092B-C50C-407E-A947-70E740481C1C}">
                  <a14:useLocalDpi xmlns:a14="http://schemas.microsoft.com/office/drawing/2010/main"/>
                </a:ext>
              </a:extLst>
            </a:blip>
            <a:stretch>
              <a:fillRect/>
            </a:stretch>
          </p:blipFill>
          <p:spPr>
            <a:xfrm>
              <a:off x="10541715" y="5905569"/>
              <a:ext cx="612648" cy="624387"/>
            </a:xfrm>
            <a:prstGeom prst="rect">
              <a:avLst/>
            </a:prstGeom>
            <a:noFill/>
            <a:ln>
              <a:noFill/>
            </a:ln>
          </p:spPr>
        </p:pic>
        <p:pic>
          <p:nvPicPr>
            <p:cNvPr id="454" name="Google Shape;454;p14">
              <a:hlinkClick r:id="rId11"/>
            </p:cNvPr>
            <p:cNvPicPr preferRelativeResize="0"/>
            <p:nvPr/>
          </p:nvPicPr>
          <p:blipFill>
            <a:blip r:embed="rId12" cstate="email">
              <a:alphaModFix/>
              <a:extLst>
                <a:ext uri="{28A0092B-C50C-407E-A947-70E740481C1C}">
                  <a14:useLocalDpi xmlns:a14="http://schemas.microsoft.com/office/drawing/2010/main"/>
                </a:ext>
              </a:extLst>
            </a:blip>
            <a:stretch>
              <a:fillRect/>
            </a:stretch>
          </p:blipFill>
          <p:spPr>
            <a:xfrm>
              <a:off x="11219049" y="5916799"/>
              <a:ext cx="699516" cy="601927"/>
            </a:xfrm>
            <a:prstGeom prst="rect">
              <a:avLst/>
            </a:prstGeom>
            <a:noFill/>
            <a:ln>
              <a:noFill/>
            </a:ln>
          </p:spPr>
        </p:pic>
        <p:sp>
          <p:nvSpPr>
            <p:cNvPr id="455" name="Google Shape;455;p14"/>
            <p:cNvSpPr txBox="1"/>
            <p:nvPr/>
          </p:nvSpPr>
          <p:spPr>
            <a:xfrm>
              <a:off x="7072500" y="4813375"/>
              <a:ext cx="4915500" cy="1001100"/>
            </a:xfrm>
            <a:prstGeom prst="rect">
              <a:avLst/>
            </a:prstGeom>
            <a:noFill/>
            <a:ln>
              <a:noFill/>
            </a:ln>
          </p:spPr>
          <p:txBody>
            <a:bodyPr spcFirstLastPara="1" wrap="square" lIns="68575" tIns="68575" rIns="68575" bIns="68575" anchor="t" anchorCtr="0">
              <a:noAutofit/>
            </a:bodyPr>
            <a:lstStyle/>
            <a:p>
              <a:pPr marL="0" lvl="0" indent="0" algn="r" rtl="0">
                <a:spcBef>
                  <a:spcPts val="0"/>
                </a:spcBef>
                <a:spcAft>
                  <a:spcPts val="0"/>
                </a:spcAft>
                <a:buNone/>
              </a:pPr>
              <a:r>
                <a:rPr lang="en" sz="1800" b="1">
                  <a:solidFill>
                    <a:srgbClr val="252525"/>
                  </a:solidFill>
                  <a:latin typeface="Homemade Apple"/>
                  <a:ea typeface="Homemade Apple"/>
                  <a:cs typeface="Homemade Apple"/>
                  <a:sym typeface="Homemade Apple"/>
                </a:rPr>
                <a:t>Sharing is caring!</a:t>
              </a:r>
              <a:endParaRPr sz="1800" b="1">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56"/>
        <p:cNvGrpSpPr/>
        <p:nvPr/>
      </p:nvGrpSpPr>
      <p:grpSpPr>
        <a:xfrm>
          <a:off x="0" y="0"/>
          <a:ext cx="0" cy="0"/>
          <a:chOff x="0" y="0"/>
          <a:chExt cx="0" cy="0"/>
        </a:xfrm>
      </p:grpSpPr>
      <p:sp>
        <p:nvSpPr>
          <p:cNvPr id="457" name="Google Shape;457;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458" name="Google Shape;458;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59" name="Google Shape;459;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grpSp>
        <p:nvGrpSpPr>
          <p:cNvPr id="7" name="Google Shape;7;p1"/>
          <p:cNvGrpSpPr/>
          <p:nvPr/>
        </p:nvGrpSpPr>
        <p:grpSpPr>
          <a:xfrm rot="1259927">
            <a:off x="1934012" y="3268493"/>
            <a:ext cx="242839" cy="188654"/>
            <a:chOff x="4788875" y="1879050"/>
            <a:chExt cx="265875" cy="206550"/>
          </a:xfrm>
        </p:grpSpPr>
        <p:sp>
          <p:nvSpPr>
            <p:cNvPr id="8" name="Google Shape;8;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 name="Google Shape;9;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 name="Google Shape;10;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 name="Google Shape;11;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2" name="Google Shape;12;p1"/>
          <p:cNvSpPr/>
          <p:nvPr/>
        </p:nvSpPr>
        <p:spPr>
          <a:xfrm rot="1259927">
            <a:off x="2619589" y="3517258"/>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3" name="Google Shape;13;p1"/>
          <p:cNvGrpSpPr/>
          <p:nvPr/>
        </p:nvGrpSpPr>
        <p:grpSpPr>
          <a:xfrm rot="1259927">
            <a:off x="3227705" y="3772356"/>
            <a:ext cx="283187" cy="169565"/>
            <a:chOff x="1316700" y="1106850"/>
            <a:chExt cx="310050" cy="185650"/>
          </a:xfrm>
        </p:grpSpPr>
        <p:sp>
          <p:nvSpPr>
            <p:cNvPr id="14" name="Google Shape;14;p1"/>
            <p:cNvSpPr/>
            <p:nvPr/>
          </p:nvSpPr>
          <p:spPr>
            <a:xfrm>
              <a:off x="1434900" y="1172950"/>
              <a:ext cx="89700" cy="52625"/>
            </a:xfrm>
            <a:custGeom>
              <a:avLst/>
              <a:gdLst/>
              <a:ahLst/>
              <a:cxnLst/>
              <a:rect l="l" t="t" r="r" b="b"/>
              <a:pathLst>
                <a:path w="3588" h="2105" extrusionOk="0">
                  <a:moveTo>
                    <a:pt x="1503" y="1"/>
                  </a:moveTo>
                  <a:cubicBezTo>
                    <a:pt x="879" y="1"/>
                    <a:pt x="285" y="355"/>
                    <a:pt x="1" y="963"/>
                  </a:cubicBezTo>
                  <a:lnTo>
                    <a:pt x="875" y="963"/>
                  </a:lnTo>
                  <a:cubicBezTo>
                    <a:pt x="1054" y="802"/>
                    <a:pt x="1268" y="713"/>
                    <a:pt x="1500" y="713"/>
                  </a:cubicBezTo>
                  <a:cubicBezTo>
                    <a:pt x="1856" y="713"/>
                    <a:pt x="2195" y="909"/>
                    <a:pt x="2338" y="1248"/>
                  </a:cubicBezTo>
                  <a:lnTo>
                    <a:pt x="1856" y="1248"/>
                  </a:lnTo>
                  <a:lnTo>
                    <a:pt x="2731" y="2105"/>
                  </a:lnTo>
                  <a:lnTo>
                    <a:pt x="3587" y="1248"/>
                  </a:lnTo>
                  <a:lnTo>
                    <a:pt x="3105" y="1248"/>
                  </a:lnTo>
                  <a:cubicBezTo>
                    <a:pt x="2981" y="767"/>
                    <a:pt x="2659" y="374"/>
                    <a:pt x="2213" y="160"/>
                  </a:cubicBezTo>
                  <a:cubicBezTo>
                    <a:pt x="1982" y="52"/>
                    <a:pt x="1740" y="1"/>
                    <a:pt x="150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 name="Google Shape;15;p1"/>
            <p:cNvSpPr/>
            <p:nvPr/>
          </p:nvSpPr>
          <p:spPr>
            <a:xfrm>
              <a:off x="1420625" y="1204150"/>
              <a:ext cx="89700" cy="52175"/>
            </a:xfrm>
            <a:custGeom>
              <a:avLst/>
              <a:gdLst/>
              <a:ahLst/>
              <a:cxnLst/>
              <a:rect l="l" t="t" r="r" b="b"/>
              <a:pathLst>
                <a:path w="3588" h="2087" extrusionOk="0">
                  <a:moveTo>
                    <a:pt x="857" y="0"/>
                  </a:moveTo>
                  <a:lnTo>
                    <a:pt x="1" y="857"/>
                  </a:lnTo>
                  <a:lnTo>
                    <a:pt x="483" y="857"/>
                  </a:lnTo>
                  <a:cubicBezTo>
                    <a:pt x="608" y="1321"/>
                    <a:pt x="929" y="1713"/>
                    <a:pt x="1357" y="1927"/>
                  </a:cubicBezTo>
                  <a:cubicBezTo>
                    <a:pt x="1588" y="2035"/>
                    <a:pt x="1831" y="2087"/>
                    <a:pt x="2070" y="2087"/>
                  </a:cubicBezTo>
                  <a:cubicBezTo>
                    <a:pt x="2700" y="2087"/>
                    <a:pt x="3303" y="1732"/>
                    <a:pt x="3587" y="1124"/>
                  </a:cubicBezTo>
                  <a:lnTo>
                    <a:pt x="2695" y="1124"/>
                  </a:lnTo>
                  <a:cubicBezTo>
                    <a:pt x="2535" y="1285"/>
                    <a:pt x="2303" y="1374"/>
                    <a:pt x="2071" y="1374"/>
                  </a:cubicBezTo>
                  <a:cubicBezTo>
                    <a:pt x="1714" y="1356"/>
                    <a:pt x="1393" y="1160"/>
                    <a:pt x="1232" y="857"/>
                  </a:cubicBezTo>
                  <a:lnTo>
                    <a:pt x="1714" y="857"/>
                  </a:lnTo>
                  <a:lnTo>
                    <a:pt x="857"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 name="Google Shape;16;p1"/>
            <p:cNvSpPr/>
            <p:nvPr/>
          </p:nvSpPr>
          <p:spPr>
            <a:xfrm>
              <a:off x="1316700" y="1106850"/>
              <a:ext cx="310050" cy="185650"/>
            </a:xfrm>
            <a:custGeom>
              <a:avLst/>
              <a:gdLst/>
              <a:ahLst/>
              <a:cxnLst/>
              <a:rect l="l" t="t" r="r" b="b"/>
              <a:pathLst>
                <a:path w="12402" h="7426" extrusionOk="0">
                  <a:moveTo>
                    <a:pt x="5330" y="824"/>
                  </a:moveTo>
                  <a:cubicBezTo>
                    <a:pt x="6084" y="824"/>
                    <a:pt x="6799" y="1250"/>
                    <a:pt x="7155" y="1947"/>
                  </a:cubicBezTo>
                  <a:lnTo>
                    <a:pt x="7298" y="2269"/>
                  </a:lnTo>
                  <a:lnTo>
                    <a:pt x="7637" y="2144"/>
                  </a:lnTo>
                  <a:cubicBezTo>
                    <a:pt x="7812" y="2081"/>
                    <a:pt x="7993" y="2052"/>
                    <a:pt x="8173" y="2052"/>
                  </a:cubicBezTo>
                  <a:cubicBezTo>
                    <a:pt x="8508" y="2052"/>
                    <a:pt x="8840" y="2154"/>
                    <a:pt x="9118" y="2340"/>
                  </a:cubicBezTo>
                  <a:cubicBezTo>
                    <a:pt x="9564" y="2661"/>
                    <a:pt x="9814" y="3161"/>
                    <a:pt x="9814" y="3696"/>
                  </a:cubicBezTo>
                  <a:lnTo>
                    <a:pt x="9814" y="4106"/>
                  </a:lnTo>
                  <a:lnTo>
                    <a:pt x="10349" y="4106"/>
                  </a:lnTo>
                  <a:cubicBezTo>
                    <a:pt x="11045" y="4142"/>
                    <a:pt x="11580" y="4713"/>
                    <a:pt x="11545" y="5409"/>
                  </a:cubicBezTo>
                  <a:cubicBezTo>
                    <a:pt x="11527" y="6069"/>
                    <a:pt x="10992" y="6587"/>
                    <a:pt x="10331" y="6604"/>
                  </a:cubicBezTo>
                  <a:lnTo>
                    <a:pt x="2498" y="6587"/>
                  </a:lnTo>
                  <a:cubicBezTo>
                    <a:pt x="1892" y="6551"/>
                    <a:pt x="1374" y="6194"/>
                    <a:pt x="1107" y="5659"/>
                  </a:cubicBezTo>
                  <a:cubicBezTo>
                    <a:pt x="857" y="5106"/>
                    <a:pt x="910" y="4445"/>
                    <a:pt x="1267" y="3946"/>
                  </a:cubicBezTo>
                  <a:cubicBezTo>
                    <a:pt x="1592" y="3529"/>
                    <a:pt x="2076" y="3286"/>
                    <a:pt x="2594" y="3286"/>
                  </a:cubicBezTo>
                  <a:cubicBezTo>
                    <a:pt x="2675" y="3286"/>
                    <a:pt x="2756" y="3292"/>
                    <a:pt x="2838" y="3304"/>
                  </a:cubicBezTo>
                  <a:lnTo>
                    <a:pt x="3319" y="3393"/>
                  </a:lnTo>
                  <a:lnTo>
                    <a:pt x="3319" y="2875"/>
                  </a:lnTo>
                  <a:cubicBezTo>
                    <a:pt x="3319" y="1930"/>
                    <a:pt x="3944" y="1109"/>
                    <a:pt x="4872" y="877"/>
                  </a:cubicBezTo>
                  <a:cubicBezTo>
                    <a:pt x="5024" y="841"/>
                    <a:pt x="5178" y="824"/>
                    <a:pt x="5330" y="824"/>
                  </a:cubicBezTo>
                  <a:close/>
                  <a:moveTo>
                    <a:pt x="5323" y="1"/>
                  </a:moveTo>
                  <a:cubicBezTo>
                    <a:pt x="5109" y="1"/>
                    <a:pt x="4892" y="25"/>
                    <a:pt x="4675" y="74"/>
                  </a:cubicBezTo>
                  <a:cubicBezTo>
                    <a:pt x="3551" y="359"/>
                    <a:pt x="2713" y="1305"/>
                    <a:pt x="2534" y="2465"/>
                  </a:cubicBezTo>
                  <a:cubicBezTo>
                    <a:pt x="1785" y="2483"/>
                    <a:pt x="1071" y="2840"/>
                    <a:pt x="625" y="3446"/>
                  </a:cubicBezTo>
                  <a:cubicBezTo>
                    <a:pt x="90" y="4196"/>
                    <a:pt x="1" y="5159"/>
                    <a:pt x="375" y="5998"/>
                  </a:cubicBezTo>
                  <a:cubicBezTo>
                    <a:pt x="750" y="6819"/>
                    <a:pt x="1553" y="7372"/>
                    <a:pt x="2463" y="7425"/>
                  </a:cubicBezTo>
                  <a:lnTo>
                    <a:pt x="10331" y="7425"/>
                  </a:lnTo>
                  <a:cubicBezTo>
                    <a:pt x="11491" y="7407"/>
                    <a:pt x="12401" y="6462"/>
                    <a:pt x="12365" y="5302"/>
                  </a:cubicBezTo>
                  <a:cubicBezTo>
                    <a:pt x="12348" y="4285"/>
                    <a:pt x="11598" y="3446"/>
                    <a:pt x="10599" y="3304"/>
                  </a:cubicBezTo>
                  <a:cubicBezTo>
                    <a:pt x="10492" y="2643"/>
                    <a:pt x="10135" y="2072"/>
                    <a:pt x="9600" y="1680"/>
                  </a:cubicBezTo>
                  <a:cubicBezTo>
                    <a:pt x="9187" y="1387"/>
                    <a:pt x="8705" y="1233"/>
                    <a:pt x="8213" y="1233"/>
                  </a:cubicBezTo>
                  <a:cubicBezTo>
                    <a:pt x="8045" y="1233"/>
                    <a:pt x="7876" y="1251"/>
                    <a:pt x="7709" y="1287"/>
                  </a:cubicBezTo>
                  <a:cubicBezTo>
                    <a:pt x="7170" y="472"/>
                    <a:pt x="6274" y="1"/>
                    <a:pt x="532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7" name="Google Shape;17;p1"/>
          <p:cNvGrpSpPr/>
          <p:nvPr/>
        </p:nvGrpSpPr>
        <p:grpSpPr>
          <a:xfrm rot="1259927">
            <a:off x="27360" y="3077585"/>
            <a:ext cx="242839" cy="197536"/>
            <a:chOff x="853250" y="4006875"/>
            <a:chExt cx="265875" cy="216275"/>
          </a:xfrm>
        </p:grpSpPr>
        <p:sp>
          <p:nvSpPr>
            <p:cNvPr id="18" name="Google Shape;18;p1"/>
            <p:cNvSpPr/>
            <p:nvPr/>
          </p:nvSpPr>
          <p:spPr>
            <a:xfrm>
              <a:off x="1016500" y="4006875"/>
              <a:ext cx="70950" cy="106525"/>
            </a:xfrm>
            <a:custGeom>
              <a:avLst/>
              <a:gdLst/>
              <a:ahLst/>
              <a:cxnLst/>
              <a:rect l="l" t="t" r="r" b="b"/>
              <a:pathLst>
                <a:path w="2838" h="4261" extrusionOk="0">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 name="Google Shape;19;p1"/>
            <p:cNvSpPr/>
            <p:nvPr/>
          </p:nvSpPr>
          <p:spPr>
            <a:xfrm>
              <a:off x="853250" y="4036650"/>
              <a:ext cx="265875" cy="186500"/>
            </a:xfrm>
            <a:custGeom>
              <a:avLst/>
              <a:gdLst/>
              <a:ahLst/>
              <a:cxnLst/>
              <a:rect l="l" t="t" r="r" b="b"/>
              <a:pathLst>
                <a:path w="10635" h="7460" extrusionOk="0">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0" name="Google Shape;20;p1"/>
          <p:cNvSpPr/>
          <p:nvPr/>
        </p:nvSpPr>
        <p:spPr>
          <a:xfrm rot="1259927">
            <a:off x="724583" y="3324728"/>
            <a:ext cx="133647" cy="206579"/>
          </a:xfrm>
          <a:custGeom>
            <a:avLst/>
            <a:gdLst/>
            <a:ahLst/>
            <a:cxnLst/>
            <a:rect l="l" t="t" r="r" b="b"/>
            <a:pathLst>
              <a:path w="5853" h="9047" extrusionOk="0">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1" name="Google Shape;21;p1"/>
          <p:cNvGrpSpPr/>
          <p:nvPr/>
        </p:nvGrpSpPr>
        <p:grpSpPr>
          <a:xfrm rot="1259927">
            <a:off x="3370213" y="4354955"/>
            <a:ext cx="209844" cy="212698"/>
            <a:chOff x="4909775" y="1674300"/>
            <a:chExt cx="229750" cy="232875"/>
          </a:xfrm>
        </p:grpSpPr>
        <p:sp>
          <p:nvSpPr>
            <p:cNvPr id="22" name="Google Shape;22;p1"/>
            <p:cNvSpPr/>
            <p:nvPr/>
          </p:nvSpPr>
          <p:spPr>
            <a:xfrm>
              <a:off x="4909775" y="1674300"/>
              <a:ext cx="229750" cy="232875"/>
            </a:xfrm>
            <a:custGeom>
              <a:avLst/>
              <a:gdLst/>
              <a:ahLst/>
              <a:cxnLst/>
              <a:rect l="l" t="t" r="r" b="b"/>
              <a:pathLst>
                <a:path w="9190" h="9315" extrusionOk="0">
                  <a:moveTo>
                    <a:pt x="0" y="0"/>
                  </a:moveTo>
                  <a:lnTo>
                    <a:pt x="0" y="9314"/>
                  </a:lnTo>
                  <a:lnTo>
                    <a:pt x="9189" y="9314"/>
                  </a:lnTo>
                  <a:lnTo>
                    <a:pt x="9189" y="8511"/>
                  </a:lnTo>
                  <a:lnTo>
                    <a:pt x="803" y="8511"/>
                  </a:lnTo>
                  <a:lnTo>
                    <a:pt x="80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 name="Google Shape;23;p1"/>
            <p:cNvSpPr/>
            <p:nvPr/>
          </p:nvSpPr>
          <p:spPr>
            <a:xfrm>
              <a:off x="5089525" y="1674300"/>
              <a:ext cx="50000" cy="192725"/>
            </a:xfrm>
            <a:custGeom>
              <a:avLst/>
              <a:gdLst/>
              <a:ahLst/>
              <a:cxnLst/>
              <a:rect l="l" t="t" r="r" b="b"/>
              <a:pathLst>
                <a:path w="2000" h="7709" extrusionOk="0">
                  <a:moveTo>
                    <a:pt x="1" y="0"/>
                  </a:moveTo>
                  <a:lnTo>
                    <a:pt x="1" y="7708"/>
                  </a:lnTo>
                  <a:lnTo>
                    <a:pt x="1999" y="7708"/>
                  </a:lnTo>
                  <a:lnTo>
                    <a:pt x="1999"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 name="Google Shape;24;p1"/>
            <p:cNvSpPr/>
            <p:nvPr/>
          </p:nvSpPr>
          <p:spPr>
            <a:xfrm>
              <a:off x="5019500" y="1740750"/>
              <a:ext cx="49975" cy="126275"/>
            </a:xfrm>
            <a:custGeom>
              <a:avLst/>
              <a:gdLst/>
              <a:ahLst/>
              <a:cxnLst/>
              <a:rect l="l" t="t" r="r" b="b"/>
              <a:pathLst>
                <a:path w="1999" h="5051" extrusionOk="0">
                  <a:moveTo>
                    <a:pt x="0" y="1"/>
                  </a:moveTo>
                  <a:lnTo>
                    <a:pt x="0" y="5050"/>
                  </a:lnTo>
                  <a:lnTo>
                    <a:pt x="1999" y="5050"/>
                  </a:lnTo>
                  <a:lnTo>
                    <a:pt x="199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 name="Google Shape;25;p1"/>
            <p:cNvSpPr/>
            <p:nvPr/>
          </p:nvSpPr>
          <p:spPr>
            <a:xfrm>
              <a:off x="4949475" y="1800525"/>
              <a:ext cx="49975" cy="66500"/>
            </a:xfrm>
            <a:custGeom>
              <a:avLst/>
              <a:gdLst/>
              <a:ahLst/>
              <a:cxnLst/>
              <a:rect l="l" t="t" r="r" b="b"/>
              <a:pathLst>
                <a:path w="1999" h="2660" extrusionOk="0">
                  <a:moveTo>
                    <a:pt x="0" y="1"/>
                  </a:moveTo>
                  <a:lnTo>
                    <a:pt x="0" y="2659"/>
                  </a:lnTo>
                  <a:lnTo>
                    <a:pt x="1998" y="2659"/>
                  </a:lnTo>
                  <a:lnTo>
                    <a:pt x="199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 name="Google Shape;26;p1"/>
            <p:cNvSpPr/>
            <p:nvPr/>
          </p:nvSpPr>
          <p:spPr>
            <a:xfrm>
              <a:off x="4948575" y="1674300"/>
              <a:ext cx="107525" cy="107525"/>
            </a:xfrm>
            <a:custGeom>
              <a:avLst/>
              <a:gdLst/>
              <a:ahLst/>
              <a:cxnLst/>
              <a:rect l="l" t="t" r="r" b="b"/>
              <a:pathLst>
                <a:path w="4301" h="4301" extrusionOk="0">
                  <a:moveTo>
                    <a:pt x="2480" y="0"/>
                  </a:moveTo>
                  <a:lnTo>
                    <a:pt x="3194" y="732"/>
                  </a:lnTo>
                  <a:lnTo>
                    <a:pt x="0" y="3926"/>
                  </a:lnTo>
                  <a:lnTo>
                    <a:pt x="357" y="4301"/>
                  </a:lnTo>
                  <a:lnTo>
                    <a:pt x="3569" y="1107"/>
                  </a:lnTo>
                  <a:lnTo>
                    <a:pt x="4300" y="1820"/>
                  </a:lnTo>
                  <a:lnTo>
                    <a:pt x="4300"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7" name="Google Shape;27;p1"/>
          <p:cNvGrpSpPr/>
          <p:nvPr/>
        </p:nvGrpSpPr>
        <p:grpSpPr>
          <a:xfrm rot="1259927">
            <a:off x="4650708" y="4846416"/>
            <a:ext cx="209433" cy="212698"/>
            <a:chOff x="5582425" y="1674300"/>
            <a:chExt cx="229300" cy="232875"/>
          </a:xfrm>
        </p:grpSpPr>
        <p:sp>
          <p:nvSpPr>
            <p:cNvPr id="28" name="Google Shape;28;p1"/>
            <p:cNvSpPr/>
            <p:nvPr/>
          </p:nvSpPr>
          <p:spPr>
            <a:xfrm>
              <a:off x="5619000" y="1674300"/>
              <a:ext cx="182925" cy="199425"/>
            </a:xfrm>
            <a:custGeom>
              <a:avLst/>
              <a:gdLst/>
              <a:ahLst/>
              <a:cxnLst/>
              <a:rect l="l" t="t" r="r" b="b"/>
              <a:pathLst>
                <a:path w="7317" h="7977" extrusionOk="0">
                  <a:moveTo>
                    <a:pt x="6389" y="0"/>
                  </a:moveTo>
                  <a:cubicBezTo>
                    <a:pt x="5871" y="0"/>
                    <a:pt x="5461" y="411"/>
                    <a:pt x="5443" y="928"/>
                  </a:cubicBezTo>
                  <a:cubicBezTo>
                    <a:pt x="5443" y="1232"/>
                    <a:pt x="5621" y="1535"/>
                    <a:pt x="5871" y="1713"/>
                  </a:cubicBezTo>
                  <a:lnTo>
                    <a:pt x="5175" y="3712"/>
                  </a:lnTo>
                  <a:cubicBezTo>
                    <a:pt x="4997" y="3712"/>
                    <a:pt x="4801" y="3783"/>
                    <a:pt x="4658" y="3890"/>
                  </a:cubicBezTo>
                  <a:lnTo>
                    <a:pt x="3266" y="2837"/>
                  </a:lnTo>
                  <a:cubicBezTo>
                    <a:pt x="3444" y="2356"/>
                    <a:pt x="3195" y="1838"/>
                    <a:pt x="2713" y="1642"/>
                  </a:cubicBezTo>
                  <a:cubicBezTo>
                    <a:pt x="2614" y="1609"/>
                    <a:pt x="2513" y="1593"/>
                    <a:pt x="2414" y="1593"/>
                  </a:cubicBezTo>
                  <a:cubicBezTo>
                    <a:pt x="2027" y="1593"/>
                    <a:pt x="1659" y="1830"/>
                    <a:pt x="1517" y="2213"/>
                  </a:cubicBezTo>
                  <a:cubicBezTo>
                    <a:pt x="1375" y="2605"/>
                    <a:pt x="1517" y="3052"/>
                    <a:pt x="1874" y="3301"/>
                  </a:cubicBezTo>
                  <a:lnTo>
                    <a:pt x="982" y="6120"/>
                  </a:lnTo>
                  <a:lnTo>
                    <a:pt x="929" y="6120"/>
                  </a:lnTo>
                  <a:cubicBezTo>
                    <a:pt x="429" y="6120"/>
                    <a:pt x="1" y="6531"/>
                    <a:pt x="1" y="7048"/>
                  </a:cubicBezTo>
                  <a:cubicBezTo>
                    <a:pt x="1" y="7566"/>
                    <a:pt x="411" y="7976"/>
                    <a:pt x="929" y="7976"/>
                  </a:cubicBezTo>
                  <a:cubicBezTo>
                    <a:pt x="1446" y="7976"/>
                    <a:pt x="1857" y="7566"/>
                    <a:pt x="1857" y="7048"/>
                  </a:cubicBezTo>
                  <a:cubicBezTo>
                    <a:pt x="1857" y="6763"/>
                    <a:pt x="1732" y="6477"/>
                    <a:pt x="1482" y="6299"/>
                  </a:cubicBezTo>
                  <a:lnTo>
                    <a:pt x="2392" y="3444"/>
                  </a:lnTo>
                  <a:cubicBezTo>
                    <a:pt x="2588" y="3444"/>
                    <a:pt x="2784" y="3391"/>
                    <a:pt x="2945" y="3266"/>
                  </a:cubicBezTo>
                  <a:lnTo>
                    <a:pt x="4319" y="4301"/>
                  </a:lnTo>
                  <a:cubicBezTo>
                    <a:pt x="4283" y="4425"/>
                    <a:pt x="4265" y="4532"/>
                    <a:pt x="4247" y="4657"/>
                  </a:cubicBezTo>
                  <a:cubicBezTo>
                    <a:pt x="4247" y="5157"/>
                    <a:pt x="4676" y="5585"/>
                    <a:pt x="5175" y="5585"/>
                  </a:cubicBezTo>
                  <a:cubicBezTo>
                    <a:pt x="5693" y="5585"/>
                    <a:pt x="6121" y="5157"/>
                    <a:pt x="6121" y="4657"/>
                  </a:cubicBezTo>
                  <a:cubicBezTo>
                    <a:pt x="6121" y="4336"/>
                    <a:pt x="5960" y="4051"/>
                    <a:pt x="5693" y="3872"/>
                  </a:cubicBezTo>
                  <a:lnTo>
                    <a:pt x="6371" y="1856"/>
                  </a:lnTo>
                  <a:cubicBezTo>
                    <a:pt x="6888" y="1856"/>
                    <a:pt x="7316" y="1446"/>
                    <a:pt x="7316" y="928"/>
                  </a:cubicBezTo>
                  <a:cubicBezTo>
                    <a:pt x="7316" y="411"/>
                    <a:pt x="6888" y="0"/>
                    <a:pt x="6389"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 name="Google Shape;29;p1"/>
            <p:cNvSpPr/>
            <p:nvPr/>
          </p:nvSpPr>
          <p:spPr>
            <a:xfrm>
              <a:off x="5582425" y="1674300"/>
              <a:ext cx="229300" cy="232875"/>
            </a:xfrm>
            <a:custGeom>
              <a:avLst/>
              <a:gdLst/>
              <a:ahLst/>
              <a:cxnLst/>
              <a:rect l="l" t="t" r="r" b="b"/>
              <a:pathLst>
                <a:path w="9172" h="9315" extrusionOk="0">
                  <a:moveTo>
                    <a:pt x="1" y="0"/>
                  </a:moveTo>
                  <a:lnTo>
                    <a:pt x="1" y="9314"/>
                  </a:lnTo>
                  <a:lnTo>
                    <a:pt x="9172" y="9314"/>
                  </a:lnTo>
                  <a:lnTo>
                    <a:pt x="9172" y="8511"/>
                  </a:lnTo>
                  <a:lnTo>
                    <a:pt x="804" y="8511"/>
                  </a:lnTo>
                  <a:lnTo>
                    <a:pt x="804"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0" name="Google Shape;30;p1"/>
          <p:cNvGrpSpPr/>
          <p:nvPr/>
        </p:nvGrpSpPr>
        <p:grpSpPr>
          <a:xfrm rot="1259927">
            <a:off x="1308561" y="3570442"/>
            <a:ext cx="239985" cy="240008"/>
            <a:chOff x="968775" y="1180050"/>
            <a:chExt cx="262750" cy="262775"/>
          </a:xfrm>
        </p:grpSpPr>
        <p:sp>
          <p:nvSpPr>
            <p:cNvPr id="31" name="Google Shape;31;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 name="Google Shape;32;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 name="Google Shape;33;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4" name="Google Shape;34;p1"/>
          <p:cNvGrpSpPr/>
          <p:nvPr/>
        </p:nvGrpSpPr>
        <p:grpSpPr>
          <a:xfrm rot="1259927">
            <a:off x="2660908" y="4091699"/>
            <a:ext cx="249370" cy="248959"/>
            <a:chOff x="1326950" y="1175150"/>
            <a:chExt cx="273025" cy="272575"/>
          </a:xfrm>
        </p:grpSpPr>
        <p:sp>
          <p:nvSpPr>
            <p:cNvPr id="35" name="Google Shape;35;p1"/>
            <p:cNvSpPr/>
            <p:nvPr/>
          </p:nvSpPr>
          <p:spPr>
            <a:xfrm>
              <a:off x="1436700" y="1284875"/>
              <a:ext cx="53550" cy="53125"/>
            </a:xfrm>
            <a:custGeom>
              <a:avLst/>
              <a:gdLst/>
              <a:ahLst/>
              <a:cxnLst/>
              <a:rect l="l" t="t" r="r" b="b"/>
              <a:pathLst>
                <a:path w="2142" h="2125" extrusionOk="0">
                  <a:moveTo>
                    <a:pt x="1071" y="536"/>
                  </a:moveTo>
                  <a:cubicBezTo>
                    <a:pt x="1374" y="536"/>
                    <a:pt x="1606" y="768"/>
                    <a:pt x="1606" y="1054"/>
                  </a:cubicBezTo>
                  <a:cubicBezTo>
                    <a:pt x="1606" y="1357"/>
                    <a:pt x="1374" y="1589"/>
                    <a:pt x="1071" y="1589"/>
                  </a:cubicBezTo>
                  <a:cubicBezTo>
                    <a:pt x="785" y="1589"/>
                    <a:pt x="535" y="1357"/>
                    <a:pt x="535" y="1054"/>
                  </a:cubicBezTo>
                  <a:cubicBezTo>
                    <a:pt x="535" y="768"/>
                    <a:pt x="785" y="536"/>
                    <a:pt x="1071" y="536"/>
                  </a:cubicBezTo>
                  <a:close/>
                  <a:moveTo>
                    <a:pt x="1071" y="1"/>
                  </a:moveTo>
                  <a:cubicBezTo>
                    <a:pt x="482" y="1"/>
                    <a:pt x="0" y="483"/>
                    <a:pt x="0" y="1054"/>
                  </a:cubicBezTo>
                  <a:cubicBezTo>
                    <a:pt x="0" y="1642"/>
                    <a:pt x="482" y="2124"/>
                    <a:pt x="1071" y="2124"/>
                  </a:cubicBezTo>
                  <a:cubicBezTo>
                    <a:pt x="1660" y="2124"/>
                    <a:pt x="2141" y="1642"/>
                    <a:pt x="2141" y="1054"/>
                  </a:cubicBezTo>
                  <a:cubicBezTo>
                    <a:pt x="2141" y="483"/>
                    <a:pt x="1660" y="1"/>
                    <a:pt x="107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 name="Google Shape;36;p1"/>
            <p:cNvSpPr/>
            <p:nvPr/>
          </p:nvSpPr>
          <p:spPr>
            <a:xfrm>
              <a:off x="1326950" y="1175150"/>
              <a:ext cx="273025" cy="272575"/>
            </a:xfrm>
            <a:custGeom>
              <a:avLst/>
              <a:gdLst/>
              <a:ahLst/>
              <a:cxnLst/>
              <a:rect l="l" t="t" r="r" b="b"/>
              <a:pathLst>
                <a:path w="10921" h="10903" extrusionOk="0">
                  <a:moveTo>
                    <a:pt x="5193" y="1589"/>
                  </a:moveTo>
                  <a:lnTo>
                    <a:pt x="5193" y="2231"/>
                  </a:lnTo>
                  <a:cubicBezTo>
                    <a:pt x="3623" y="2374"/>
                    <a:pt x="2374" y="3623"/>
                    <a:pt x="2249" y="5175"/>
                  </a:cubicBezTo>
                  <a:lnTo>
                    <a:pt x="1589" y="5175"/>
                  </a:lnTo>
                  <a:cubicBezTo>
                    <a:pt x="1732" y="3266"/>
                    <a:pt x="3266" y="1731"/>
                    <a:pt x="5193" y="1589"/>
                  </a:cubicBezTo>
                  <a:close/>
                  <a:moveTo>
                    <a:pt x="5728" y="1589"/>
                  </a:moveTo>
                  <a:cubicBezTo>
                    <a:pt x="7655" y="1731"/>
                    <a:pt x="9190" y="3266"/>
                    <a:pt x="9315" y="5175"/>
                  </a:cubicBezTo>
                  <a:lnTo>
                    <a:pt x="8672" y="5175"/>
                  </a:lnTo>
                  <a:cubicBezTo>
                    <a:pt x="8548" y="3605"/>
                    <a:pt x="7299" y="2356"/>
                    <a:pt x="5728" y="2231"/>
                  </a:cubicBezTo>
                  <a:lnTo>
                    <a:pt x="5728" y="1589"/>
                  </a:lnTo>
                  <a:close/>
                  <a:moveTo>
                    <a:pt x="5728" y="2766"/>
                  </a:moveTo>
                  <a:cubicBezTo>
                    <a:pt x="7013" y="2891"/>
                    <a:pt x="8012" y="3908"/>
                    <a:pt x="8137" y="5175"/>
                  </a:cubicBezTo>
                  <a:lnTo>
                    <a:pt x="7049" y="5175"/>
                  </a:lnTo>
                  <a:lnTo>
                    <a:pt x="7049" y="5710"/>
                  </a:lnTo>
                  <a:lnTo>
                    <a:pt x="8137" y="5710"/>
                  </a:lnTo>
                  <a:cubicBezTo>
                    <a:pt x="8012" y="6995"/>
                    <a:pt x="7013" y="8012"/>
                    <a:pt x="5728" y="8137"/>
                  </a:cubicBezTo>
                  <a:lnTo>
                    <a:pt x="5728" y="7048"/>
                  </a:lnTo>
                  <a:lnTo>
                    <a:pt x="5193" y="7048"/>
                  </a:lnTo>
                  <a:lnTo>
                    <a:pt x="5193" y="8137"/>
                  </a:lnTo>
                  <a:cubicBezTo>
                    <a:pt x="3926" y="8012"/>
                    <a:pt x="2909" y="6995"/>
                    <a:pt x="2784" y="5710"/>
                  </a:cubicBezTo>
                  <a:lnTo>
                    <a:pt x="3855" y="5710"/>
                  </a:lnTo>
                  <a:lnTo>
                    <a:pt x="3855" y="5175"/>
                  </a:lnTo>
                  <a:lnTo>
                    <a:pt x="2784" y="5175"/>
                  </a:lnTo>
                  <a:cubicBezTo>
                    <a:pt x="2909" y="3908"/>
                    <a:pt x="3926" y="2891"/>
                    <a:pt x="5193" y="2766"/>
                  </a:cubicBezTo>
                  <a:lnTo>
                    <a:pt x="5193" y="3855"/>
                  </a:lnTo>
                  <a:lnTo>
                    <a:pt x="5728" y="3855"/>
                  </a:lnTo>
                  <a:lnTo>
                    <a:pt x="5728" y="2766"/>
                  </a:lnTo>
                  <a:close/>
                  <a:moveTo>
                    <a:pt x="2249" y="5710"/>
                  </a:moveTo>
                  <a:cubicBezTo>
                    <a:pt x="2374" y="7280"/>
                    <a:pt x="3623" y="8529"/>
                    <a:pt x="5193" y="8672"/>
                  </a:cubicBezTo>
                  <a:lnTo>
                    <a:pt x="5193" y="9314"/>
                  </a:lnTo>
                  <a:cubicBezTo>
                    <a:pt x="3266" y="9172"/>
                    <a:pt x="1732" y="7637"/>
                    <a:pt x="1589" y="5710"/>
                  </a:cubicBezTo>
                  <a:close/>
                  <a:moveTo>
                    <a:pt x="9315" y="5710"/>
                  </a:moveTo>
                  <a:cubicBezTo>
                    <a:pt x="9190" y="7637"/>
                    <a:pt x="7655" y="9172"/>
                    <a:pt x="5728" y="9314"/>
                  </a:cubicBezTo>
                  <a:lnTo>
                    <a:pt x="5728" y="8672"/>
                  </a:lnTo>
                  <a:cubicBezTo>
                    <a:pt x="7299" y="8529"/>
                    <a:pt x="8548" y="7280"/>
                    <a:pt x="8672" y="5710"/>
                  </a:cubicBezTo>
                  <a:close/>
                  <a:moveTo>
                    <a:pt x="5193" y="1"/>
                  </a:moveTo>
                  <a:lnTo>
                    <a:pt x="5193" y="786"/>
                  </a:lnTo>
                  <a:cubicBezTo>
                    <a:pt x="2838" y="928"/>
                    <a:pt x="947" y="2820"/>
                    <a:pt x="804" y="5175"/>
                  </a:cubicBezTo>
                  <a:lnTo>
                    <a:pt x="1" y="5175"/>
                  </a:lnTo>
                  <a:lnTo>
                    <a:pt x="1" y="5710"/>
                  </a:lnTo>
                  <a:lnTo>
                    <a:pt x="804" y="5710"/>
                  </a:lnTo>
                  <a:cubicBezTo>
                    <a:pt x="947" y="8083"/>
                    <a:pt x="2838" y="9975"/>
                    <a:pt x="5193" y="10099"/>
                  </a:cubicBezTo>
                  <a:lnTo>
                    <a:pt x="5193" y="10902"/>
                  </a:lnTo>
                  <a:lnTo>
                    <a:pt x="5728" y="10902"/>
                  </a:lnTo>
                  <a:lnTo>
                    <a:pt x="5728" y="10099"/>
                  </a:lnTo>
                  <a:cubicBezTo>
                    <a:pt x="8101" y="9975"/>
                    <a:pt x="9975" y="8083"/>
                    <a:pt x="10118" y="5710"/>
                  </a:cubicBezTo>
                  <a:lnTo>
                    <a:pt x="10921" y="5710"/>
                  </a:lnTo>
                  <a:lnTo>
                    <a:pt x="10921" y="5175"/>
                  </a:lnTo>
                  <a:lnTo>
                    <a:pt x="10118" y="5175"/>
                  </a:lnTo>
                  <a:cubicBezTo>
                    <a:pt x="9975" y="2820"/>
                    <a:pt x="8101" y="928"/>
                    <a:pt x="5728" y="786"/>
                  </a:cubicBezTo>
                  <a:lnTo>
                    <a:pt x="572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37" name="Google Shape;37;p1"/>
          <p:cNvSpPr/>
          <p:nvPr/>
        </p:nvSpPr>
        <p:spPr>
          <a:xfrm rot="1259927">
            <a:off x="2008338" y="3831544"/>
            <a:ext cx="206579" cy="206579"/>
          </a:xfrm>
          <a:custGeom>
            <a:avLst/>
            <a:gdLst/>
            <a:ahLst/>
            <a:cxnLst/>
            <a:rect l="l" t="t" r="r" b="b"/>
            <a:pathLst>
              <a:path w="9047" h="9047" extrusionOk="0">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38" name="Google Shape;38;p1"/>
          <p:cNvGrpSpPr/>
          <p:nvPr/>
        </p:nvGrpSpPr>
        <p:grpSpPr>
          <a:xfrm rot="1259927">
            <a:off x="4028847" y="4599371"/>
            <a:ext cx="157691" cy="255489"/>
            <a:chOff x="3741075" y="1171575"/>
            <a:chExt cx="172650" cy="279725"/>
          </a:xfrm>
        </p:grpSpPr>
        <p:sp>
          <p:nvSpPr>
            <p:cNvPr id="39" name="Google Shape;39;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0" name="Google Shape;40;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1" name="Google Shape;41;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 name="Google Shape;42;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3" name="Google Shape;43;p1"/>
          <p:cNvSpPr/>
          <p:nvPr/>
        </p:nvSpPr>
        <p:spPr>
          <a:xfrm rot="1259927">
            <a:off x="4528081" y="4264082"/>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4" name="Google Shape;44;p1"/>
          <p:cNvSpPr/>
          <p:nvPr/>
        </p:nvSpPr>
        <p:spPr>
          <a:xfrm rot="1259927">
            <a:off x="5208746" y="4525298"/>
            <a:ext cx="243250" cy="170318"/>
          </a:xfrm>
          <a:custGeom>
            <a:avLst/>
            <a:gdLst/>
            <a:ahLst/>
            <a:cxnLst/>
            <a:rect l="l" t="t" r="r" b="b"/>
            <a:pathLst>
              <a:path w="10653" h="7459" extrusionOk="0">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45" name="Google Shape;45;p1"/>
          <p:cNvGrpSpPr/>
          <p:nvPr/>
        </p:nvGrpSpPr>
        <p:grpSpPr>
          <a:xfrm rot="1259927">
            <a:off x="529116" y="2738146"/>
            <a:ext cx="284397" cy="212470"/>
            <a:chOff x="900525" y="2405650"/>
            <a:chExt cx="311375" cy="232625"/>
          </a:xfrm>
        </p:grpSpPr>
        <p:sp>
          <p:nvSpPr>
            <p:cNvPr id="46" name="Google Shape;46;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7" name="Google Shape;47;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48" name="Google Shape;48;p1"/>
          <p:cNvSpPr/>
          <p:nvPr/>
        </p:nvSpPr>
        <p:spPr>
          <a:xfrm rot="1259927">
            <a:off x="1246799" y="3006369"/>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49" name="Google Shape;49;p1"/>
          <p:cNvGrpSpPr/>
          <p:nvPr/>
        </p:nvGrpSpPr>
        <p:grpSpPr>
          <a:xfrm rot="1259927">
            <a:off x="3932331" y="4019824"/>
            <a:ext cx="145886" cy="267271"/>
            <a:chOff x="4354850" y="2375525"/>
            <a:chExt cx="159725" cy="292625"/>
          </a:xfrm>
        </p:grpSpPr>
        <p:sp>
          <p:nvSpPr>
            <p:cNvPr id="50" name="Google Shape;50;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 name="Google Shape;51;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52" name="Google Shape;52;p1"/>
          <p:cNvGrpSpPr/>
          <p:nvPr/>
        </p:nvGrpSpPr>
        <p:grpSpPr>
          <a:xfrm rot="1259927">
            <a:off x="2048293" y="2081543"/>
            <a:ext cx="242839" cy="188654"/>
            <a:chOff x="4788875" y="1879050"/>
            <a:chExt cx="265875" cy="206550"/>
          </a:xfrm>
        </p:grpSpPr>
        <p:sp>
          <p:nvSpPr>
            <p:cNvPr id="53" name="Google Shape;53;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4" name="Google Shape;54;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5" name="Google Shape;55;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6" name="Google Shape;56;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57" name="Google Shape;57;p1"/>
          <p:cNvSpPr/>
          <p:nvPr/>
        </p:nvSpPr>
        <p:spPr>
          <a:xfrm rot="1259927">
            <a:off x="2733870" y="2330308"/>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58" name="Google Shape;58;p1"/>
          <p:cNvGrpSpPr/>
          <p:nvPr/>
        </p:nvGrpSpPr>
        <p:grpSpPr>
          <a:xfrm rot="1259927">
            <a:off x="3341986" y="2585406"/>
            <a:ext cx="283187" cy="169565"/>
            <a:chOff x="1316700" y="1106850"/>
            <a:chExt cx="310050" cy="185650"/>
          </a:xfrm>
        </p:grpSpPr>
        <p:sp>
          <p:nvSpPr>
            <p:cNvPr id="59" name="Google Shape;59;p1"/>
            <p:cNvSpPr/>
            <p:nvPr/>
          </p:nvSpPr>
          <p:spPr>
            <a:xfrm>
              <a:off x="1434900" y="1172950"/>
              <a:ext cx="89700" cy="52625"/>
            </a:xfrm>
            <a:custGeom>
              <a:avLst/>
              <a:gdLst/>
              <a:ahLst/>
              <a:cxnLst/>
              <a:rect l="l" t="t" r="r" b="b"/>
              <a:pathLst>
                <a:path w="3588" h="2105" extrusionOk="0">
                  <a:moveTo>
                    <a:pt x="1503" y="1"/>
                  </a:moveTo>
                  <a:cubicBezTo>
                    <a:pt x="879" y="1"/>
                    <a:pt x="285" y="355"/>
                    <a:pt x="1" y="963"/>
                  </a:cubicBezTo>
                  <a:lnTo>
                    <a:pt x="875" y="963"/>
                  </a:lnTo>
                  <a:cubicBezTo>
                    <a:pt x="1054" y="802"/>
                    <a:pt x="1268" y="713"/>
                    <a:pt x="1500" y="713"/>
                  </a:cubicBezTo>
                  <a:cubicBezTo>
                    <a:pt x="1856" y="713"/>
                    <a:pt x="2195" y="909"/>
                    <a:pt x="2338" y="1248"/>
                  </a:cubicBezTo>
                  <a:lnTo>
                    <a:pt x="1856" y="1248"/>
                  </a:lnTo>
                  <a:lnTo>
                    <a:pt x="2731" y="2105"/>
                  </a:lnTo>
                  <a:lnTo>
                    <a:pt x="3587" y="1248"/>
                  </a:lnTo>
                  <a:lnTo>
                    <a:pt x="3105" y="1248"/>
                  </a:lnTo>
                  <a:cubicBezTo>
                    <a:pt x="2981" y="767"/>
                    <a:pt x="2659" y="374"/>
                    <a:pt x="2213" y="160"/>
                  </a:cubicBezTo>
                  <a:cubicBezTo>
                    <a:pt x="1982" y="52"/>
                    <a:pt x="1740" y="1"/>
                    <a:pt x="150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0" name="Google Shape;60;p1"/>
            <p:cNvSpPr/>
            <p:nvPr/>
          </p:nvSpPr>
          <p:spPr>
            <a:xfrm>
              <a:off x="1420625" y="1204150"/>
              <a:ext cx="89700" cy="52175"/>
            </a:xfrm>
            <a:custGeom>
              <a:avLst/>
              <a:gdLst/>
              <a:ahLst/>
              <a:cxnLst/>
              <a:rect l="l" t="t" r="r" b="b"/>
              <a:pathLst>
                <a:path w="3588" h="2087" extrusionOk="0">
                  <a:moveTo>
                    <a:pt x="857" y="0"/>
                  </a:moveTo>
                  <a:lnTo>
                    <a:pt x="1" y="857"/>
                  </a:lnTo>
                  <a:lnTo>
                    <a:pt x="483" y="857"/>
                  </a:lnTo>
                  <a:cubicBezTo>
                    <a:pt x="608" y="1321"/>
                    <a:pt x="929" y="1713"/>
                    <a:pt x="1357" y="1927"/>
                  </a:cubicBezTo>
                  <a:cubicBezTo>
                    <a:pt x="1588" y="2035"/>
                    <a:pt x="1831" y="2087"/>
                    <a:pt x="2070" y="2087"/>
                  </a:cubicBezTo>
                  <a:cubicBezTo>
                    <a:pt x="2700" y="2087"/>
                    <a:pt x="3303" y="1732"/>
                    <a:pt x="3587" y="1124"/>
                  </a:cubicBezTo>
                  <a:lnTo>
                    <a:pt x="2695" y="1124"/>
                  </a:lnTo>
                  <a:cubicBezTo>
                    <a:pt x="2535" y="1285"/>
                    <a:pt x="2303" y="1374"/>
                    <a:pt x="2071" y="1374"/>
                  </a:cubicBezTo>
                  <a:cubicBezTo>
                    <a:pt x="1714" y="1356"/>
                    <a:pt x="1393" y="1160"/>
                    <a:pt x="1232" y="857"/>
                  </a:cubicBezTo>
                  <a:lnTo>
                    <a:pt x="1714" y="857"/>
                  </a:lnTo>
                  <a:lnTo>
                    <a:pt x="857"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 name="Google Shape;61;p1"/>
            <p:cNvSpPr/>
            <p:nvPr/>
          </p:nvSpPr>
          <p:spPr>
            <a:xfrm>
              <a:off x="1316700" y="1106850"/>
              <a:ext cx="310050" cy="185650"/>
            </a:xfrm>
            <a:custGeom>
              <a:avLst/>
              <a:gdLst/>
              <a:ahLst/>
              <a:cxnLst/>
              <a:rect l="l" t="t" r="r" b="b"/>
              <a:pathLst>
                <a:path w="12402" h="7426" extrusionOk="0">
                  <a:moveTo>
                    <a:pt x="5330" y="824"/>
                  </a:moveTo>
                  <a:cubicBezTo>
                    <a:pt x="6084" y="824"/>
                    <a:pt x="6799" y="1250"/>
                    <a:pt x="7155" y="1947"/>
                  </a:cubicBezTo>
                  <a:lnTo>
                    <a:pt x="7298" y="2269"/>
                  </a:lnTo>
                  <a:lnTo>
                    <a:pt x="7637" y="2144"/>
                  </a:lnTo>
                  <a:cubicBezTo>
                    <a:pt x="7812" y="2081"/>
                    <a:pt x="7993" y="2052"/>
                    <a:pt x="8173" y="2052"/>
                  </a:cubicBezTo>
                  <a:cubicBezTo>
                    <a:pt x="8508" y="2052"/>
                    <a:pt x="8840" y="2154"/>
                    <a:pt x="9118" y="2340"/>
                  </a:cubicBezTo>
                  <a:cubicBezTo>
                    <a:pt x="9564" y="2661"/>
                    <a:pt x="9814" y="3161"/>
                    <a:pt x="9814" y="3696"/>
                  </a:cubicBezTo>
                  <a:lnTo>
                    <a:pt x="9814" y="4106"/>
                  </a:lnTo>
                  <a:lnTo>
                    <a:pt x="10349" y="4106"/>
                  </a:lnTo>
                  <a:cubicBezTo>
                    <a:pt x="11045" y="4142"/>
                    <a:pt x="11580" y="4713"/>
                    <a:pt x="11545" y="5409"/>
                  </a:cubicBezTo>
                  <a:cubicBezTo>
                    <a:pt x="11527" y="6069"/>
                    <a:pt x="10992" y="6587"/>
                    <a:pt x="10331" y="6604"/>
                  </a:cubicBezTo>
                  <a:lnTo>
                    <a:pt x="2498" y="6587"/>
                  </a:lnTo>
                  <a:cubicBezTo>
                    <a:pt x="1892" y="6551"/>
                    <a:pt x="1374" y="6194"/>
                    <a:pt x="1107" y="5659"/>
                  </a:cubicBezTo>
                  <a:cubicBezTo>
                    <a:pt x="857" y="5106"/>
                    <a:pt x="910" y="4445"/>
                    <a:pt x="1267" y="3946"/>
                  </a:cubicBezTo>
                  <a:cubicBezTo>
                    <a:pt x="1592" y="3529"/>
                    <a:pt x="2076" y="3286"/>
                    <a:pt x="2594" y="3286"/>
                  </a:cubicBezTo>
                  <a:cubicBezTo>
                    <a:pt x="2675" y="3286"/>
                    <a:pt x="2756" y="3292"/>
                    <a:pt x="2838" y="3304"/>
                  </a:cubicBezTo>
                  <a:lnTo>
                    <a:pt x="3319" y="3393"/>
                  </a:lnTo>
                  <a:lnTo>
                    <a:pt x="3319" y="2875"/>
                  </a:lnTo>
                  <a:cubicBezTo>
                    <a:pt x="3319" y="1930"/>
                    <a:pt x="3944" y="1109"/>
                    <a:pt x="4872" y="877"/>
                  </a:cubicBezTo>
                  <a:cubicBezTo>
                    <a:pt x="5024" y="841"/>
                    <a:pt x="5178" y="824"/>
                    <a:pt x="5330" y="824"/>
                  </a:cubicBezTo>
                  <a:close/>
                  <a:moveTo>
                    <a:pt x="5323" y="1"/>
                  </a:moveTo>
                  <a:cubicBezTo>
                    <a:pt x="5109" y="1"/>
                    <a:pt x="4892" y="25"/>
                    <a:pt x="4675" y="74"/>
                  </a:cubicBezTo>
                  <a:cubicBezTo>
                    <a:pt x="3551" y="359"/>
                    <a:pt x="2713" y="1305"/>
                    <a:pt x="2534" y="2465"/>
                  </a:cubicBezTo>
                  <a:cubicBezTo>
                    <a:pt x="1785" y="2483"/>
                    <a:pt x="1071" y="2840"/>
                    <a:pt x="625" y="3446"/>
                  </a:cubicBezTo>
                  <a:cubicBezTo>
                    <a:pt x="90" y="4196"/>
                    <a:pt x="1" y="5159"/>
                    <a:pt x="375" y="5998"/>
                  </a:cubicBezTo>
                  <a:cubicBezTo>
                    <a:pt x="750" y="6819"/>
                    <a:pt x="1553" y="7372"/>
                    <a:pt x="2463" y="7425"/>
                  </a:cubicBezTo>
                  <a:lnTo>
                    <a:pt x="10331" y="7425"/>
                  </a:lnTo>
                  <a:cubicBezTo>
                    <a:pt x="11491" y="7407"/>
                    <a:pt x="12401" y="6462"/>
                    <a:pt x="12365" y="5302"/>
                  </a:cubicBezTo>
                  <a:cubicBezTo>
                    <a:pt x="12348" y="4285"/>
                    <a:pt x="11598" y="3446"/>
                    <a:pt x="10599" y="3304"/>
                  </a:cubicBezTo>
                  <a:cubicBezTo>
                    <a:pt x="10492" y="2643"/>
                    <a:pt x="10135" y="2072"/>
                    <a:pt x="9600" y="1680"/>
                  </a:cubicBezTo>
                  <a:cubicBezTo>
                    <a:pt x="9187" y="1387"/>
                    <a:pt x="8705" y="1233"/>
                    <a:pt x="8213" y="1233"/>
                  </a:cubicBezTo>
                  <a:cubicBezTo>
                    <a:pt x="8045" y="1233"/>
                    <a:pt x="7876" y="1251"/>
                    <a:pt x="7709" y="1287"/>
                  </a:cubicBezTo>
                  <a:cubicBezTo>
                    <a:pt x="7170" y="472"/>
                    <a:pt x="6274" y="1"/>
                    <a:pt x="532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62" name="Google Shape;62;p1"/>
          <p:cNvGrpSpPr/>
          <p:nvPr/>
        </p:nvGrpSpPr>
        <p:grpSpPr>
          <a:xfrm rot="1259927">
            <a:off x="141641" y="1890635"/>
            <a:ext cx="242839" cy="197536"/>
            <a:chOff x="853250" y="4006875"/>
            <a:chExt cx="265875" cy="216275"/>
          </a:xfrm>
        </p:grpSpPr>
        <p:sp>
          <p:nvSpPr>
            <p:cNvPr id="63" name="Google Shape;63;p1"/>
            <p:cNvSpPr/>
            <p:nvPr/>
          </p:nvSpPr>
          <p:spPr>
            <a:xfrm>
              <a:off x="1016500" y="4006875"/>
              <a:ext cx="70950" cy="106525"/>
            </a:xfrm>
            <a:custGeom>
              <a:avLst/>
              <a:gdLst/>
              <a:ahLst/>
              <a:cxnLst/>
              <a:rect l="l" t="t" r="r" b="b"/>
              <a:pathLst>
                <a:path w="2838" h="4261" extrusionOk="0">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4" name="Google Shape;64;p1"/>
            <p:cNvSpPr/>
            <p:nvPr/>
          </p:nvSpPr>
          <p:spPr>
            <a:xfrm>
              <a:off x="853250" y="4036650"/>
              <a:ext cx="265875" cy="186500"/>
            </a:xfrm>
            <a:custGeom>
              <a:avLst/>
              <a:gdLst/>
              <a:ahLst/>
              <a:cxnLst/>
              <a:rect l="l" t="t" r="r" b="b"/>
              <a:pathLst>
                <a:path w="10635" h="7460" extrusionOk="0">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65" name="Google Shape;65;p1"/>
          <p:cNvSpPr/>
          <p:nvPr/>
        </p:nvSpPr>
        <p:spPr>
          <a:xfrm rot="1259927">
            <a:off x="838865" y="2137778"/>
            <a:ext cx="133647" cy="206579"/>
          </a:xfrm>
          <a:custGeom>
            <a:avLst/>
            <a:gdLst/>
            <a:ahLst/>
            <a:cxnLst/>
            <a:rect l="l" t="t" r="r" b="b"/>
            <a:pathLst>
              <a:path w="5853" h="9047" extrusionOk="0">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66" name="Google Shape;66;p1"/>
          <p:cNvGrpSpPr/>
          <p:nvPr/>
        </p:nvGrpSpPr>
        <p:grpSpPr>
          <a:xfrm rot="1259927">
            <a:off x="3484494" y="3168005"/>
            <a:ext cx="209844" cy="212698"/>
            <a:chOff x="4909775" y="1674300"/>
            <a:chExt cx="229750" cy="232875"/>
          </a:xfrm>
        </p:grpSpPr>
        <p:sp>
          <p:nvSpPr>
            <p:cNvPr id="67" name="Google Shape;67;p1"/>
            <p:cNvSpPr/>
            <p:nvPr/>
          </p:nvSpPr>
          <p:spPr>
            <a:xfrm>
              <a:off x="4909775" y="1674300"/>
              <a:ext cx="229750" cy="232875"/>
            </a:xfrm>
            <a:custGeom>
              <a:avLst/>
              <a:gdLst/>
              <a:ahLst/>
              <a:cxnLst/>
              <a:rect l="l" t="t" r="r" b="b"/>
              <a:pathLst>
                <a:path w="9190" h="9315" extrusionOk="0">
                  <a:moveTo>
                    <a:pt x="0" y="0"/>
                  </a:moveTo>
                  <a:lnTo>
                    <a:pt x="0" y="9314"/>
                  </a:lnTo>
                  <a:lnTo>
                    <a:pt x="9189" y="9314"/>
                  </a:lnTo>
                  <a:lnTo>
                    <a:pt x="9189" y="8511"/>
                  </a:lnTo>
                  <a:lnTo>
                    <a:pt x="803" y="8511"/>
                  </a:lnTo>
                  <a:lnTo>
                    <a:pt x="80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8" name="Google Shape;68;p1"/>
            <p:cNvSpPr/>
            <p:nvPr/>
          </p:nvSpPr>
          <p:spPr>
            <a:xfrm>
              <a:off x="5089525" y="1674300"/>
              <a:ext cx="50000" cy="192725"/>
            </a:xfrm>
            <a:custGeom>
              <a:avLst/>
              <a:gdLst/>
              <a:ahLst/>
              <a:cxnLst/>
              <a:rect l="l" t="t" r="r" b="b"/>
              <a:pathLst>
                <a:path w="2000" h="7709" extrusionOk="0">
                  <a:moveTo>
                    <a:pt x="1" y="0"/>
                  </a:moveTo>
                  <a:lnTo>
                    <a:pt x="1" y="7708"/>
                  </a:lnTo>
                  <a:lnTo>
                    <a:pt x="1999" y="7708"/>
                  </a:lnTo>
                  <a:lnTo>
                    <a:pt x="1999"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9" name="Google Shape;69;p1"/>
            <p:cNvSpPr/>
            <p:nvPr/>
          </p:nvSpPr>
          <p:spPr>
            <a:xfrm>
              <a:off x="5019500" y="1740750"/>
              <a:ext cx="49975" cy="126275"/>
            </a:xfrm>
            <a:custGeom>
              <a:avLst/>
              <a:gdLst/>
              <a:ahLst/>
              <a:cxnLst/>
              <a:rect l="l" t="t" r="r" b="b"/>
              <a:pathLst>
                <a:path w="1999" h="5051" extrusionOk="0">
                  <a:moveTo>
                    <a:pt x="0" y="1"/>
                  </a:moveTo>
                  <a:lnTo>
                    <a:pt x="0" y="5050"/>
                  </a:lnTo>
                  <a:lnTo>
                    <a:pt x="1999" y="5050"/>
                  </a:lnTo>
                  <a:lnTo>
                    <a:pt x="199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0" name="Google Shape;70;p1"/>
            <p:cNvSpPr/>
            <p:nvPr/>
          </p:nvSpPr>
          <p:spPr>
            <a:xfrm>
              <a:off x="4949475" y="1800525"/>
              <a:ext cx="49975" cy="66500"/>
            </a:xfrm>
            <a:custGeom>
              <a:avLst/>
              <a:gdLst/>
              <a:ahLst/>
              <a:cxnLst/>
              <a:rect l="l" t="t" r="r" b="b"/>
              <a:pathLst>
                <a:path w="1999" h="2660" extrusionOk="0">
                  <a:moveTo>
                    <a:pt x="0" y="1"/>
                  </a:moveTo>
                  <a:lnTo>
                    <a:pt x="0" y="2659"/>
                  </a:lnTo>
                  <a:lnTo>
                    <a:pt x="1998" y="2659"/>
                  </a:lnTo>
                  <a:lnTo>
                    <a:pt x="199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1" name="Google Shape;71;p1"/>
            <p:cNvSpPr/>
            <p:nvPr/>
          </p:nvSpPr>
          <p:spPr>
            <a:xfrm>
              <a:off x="4948575" y="1674300"/>
              <a:ext cx="107525" cy="107525"/>
            </a:xfrm>
            <a:custGeom>
              <a:avLst/>
              <a:gdLst/>
              <a:ahLst/>
              <a:cxnLst/>
              <a:rect l="l" t="t" r="r" b="b"/>
              <a:pathLst>
                <a:path w="4301" h="4301" extrusionOk="0">
                  <a:moveTo>
                    <a:pt x="2480" y="0"/>
                  </a:moveTo>
                  <a:lnTo>
                    <a:pt x="3194" y="732"/>
                  </a:lnTo>
                  <a:lnTo>
                    <a:pt x="0" y="3926"/>
                  </a:lnTo>
                  <a:lnTo>
                    <a:pt x="357" y="4301"/>
                  </a:lnTo>
                  <a:lnTo>
                    <a:pt x="3569" y="1107"/>
                  </a:lnTo>
                  <a:lnTo>
                    <a:pt x="4300" y="1820"/>
                  </a:lnTo>
                  <a:lnTo>
                    <a:pt x="4300"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72" name="Google Shape;72;p1"/>
          <p:cNvGrpSpPr/>
          <p:nvPr/>
        </p:nvGrpSpPr>
        <p:grpSpPr>
          <a:xfrm rot="1259927">
            <a:off x="4764990" y="3659466"/>
            <a:ext cx="209433" cy="212698"/>
            <a:chOff x="5582425" y="1674300"/>
            <a:chExt cx="229300" cy="232875"/>
          </a:xfrm>
        </p:grpSpPr>
        <p:sp>
          <p:nvSpPr>
            <p:cNvPr id="73" name="Google Shape;73;p1"/>
            <p:cNvSpPr/>
            <p:nvPr/>
          </p:nvSpPr>
          <p:spPr>
            <a:xfrm>
              <a:off x="5619000" y="1674300"/>
              <a:ext cx="182925" cy="199425"/>
            </a:xfrm>
            <a:custGeom>
              <a:avLst/>
              <a:gdLst/>
              <a:ahLst/>
              <a:cxnLst/>
              <a:rect l="l" t="t" r="r" b="b"/>
              <a:pathLst>
                <a:path w="7317" h="7977" extrusionOk="0">
                  <a:moveTo>
                    <a:pt x="6389" y="0"/>
                  </a:moveTo>
                  <a:cubicBezTo>
                    <a:pt x="5871" y="0"/>
                    <a:pt x="5461" y="411"/>
                    <a:pt x="5443" y="928"/>
                  </a:cubicBezTo>
                  <a:cubicBezTo>
                    <a:pt x="5443" y="1232"/>
                    <a:pt x="5621" y="1535"/>
                    <a:pt x="5871" y="1713"/>
                  </a:cubicBezTo>
                  <a:lnTo>
                    <a:pt x="5175" y="3712"/>
                  </a:lnTo>
                  <a:cubicBezTo>
                    <a:pt x="4997" y="3712"/>
                    <a:pt x="4801" y="3783"/>
                    <a:pt x="4658" y="3890"/>
                  </a:cubicBezTo>
                  <a:lnTo>
                    <a:pt x="3266" y="2837"/>
                  </a:lnTo>
                  <a:cubicBezTo>
                    <a:pt x="3444" y="2356"/>
                    <a:pt x="3195" y="1838"/>
                    <a:pt x="2713" y="1642"/>
                  </a:cubicBezTo>
                  <a:cubicBezTo>
                    <a:pt x="2614" y="1609"/>
                    <a:pt x="2513" y="1593"/>
                    <a:pt x="2414" y="1593"/>
                  </a:cubicBezTo>
                  <a:cubicBezTo>
                    <a:pt x="2027" y="1593"/>
                    <a:pt x="1659" y="1830"/>
                    <a:pt x="1517" y="2213"/>
                  </a:cubicBezTo>
                  <a:cubicBezTo>
                    <a:pt x="1375" y="2605"/>
                    <a:pt x="1517" y="3052"/>
                    <a:pt x="1874" y="3301"/>
                  </a:cubicBezTo>
                  <a:lnTo>
                    <a:pt x="982" y="6120"/>
                  </a:lnTo>
                  <a:lnTo>
                    <a:pt x="929" y="6120"/>
                  </a:lnTo>
                  <a:cubicBezTo>
                    <a:pt x="429" y="6120"/>
                    <a:pt x="1" y="6531"/>
                    <a:pt x="1" y="7048"/>
                  </a:cubicBezTo>
                  <a:cubicBezTo>
                    <a:pt x="1" y="7566"/>
                    <a:pt x="411" y="7976"/>
                    <a:pt x="929" y="7976"/>
                  </a:cubicBezTo>
                  <a:cubicBezTo>
                    <a:pt x="1446" y="7976"/>
                    <a:pt x="1857" y="7566"/>
                    <a:pt x="1857" y="7048"/>
                  </a:cubicBezTo>
                  <a:cubicBezTo>
                    <a:pt x="1857" y="6763"/>
                    <a:pt x="1732" y="6477"/>
                    <a:pt x="1482" y="6299"/>
                  </a:cubicBezTo>
                  <a:lnTo>
                    <a:pt x="2392" y="3444"/>
                  </a:lnTo>
                  <a:cubicBezTo>
                    <a:pt x="2588" y="3444"/>
                    <a:pt x="2784" y="3391"/>
                    <a:pt x="2945" y="3266"/>
                  </a:cubicBezTo>
                  <a:lnTo>
                    <a:pt x="4319" y="4301"/>
                  </a:lnTo>
                  <a:cubicBezTo>
                    <a:pt x="4283" y="4425"/>
                    <a:pt x="4265" y="4532"/>
                    <a:pt x="4247" y="4657"/>
                  </a:cubicBezTo>
                  <a:cubicBezTo>
                    <a:pt x="4247" y="5157"/>
                    <a:pt x="4676" y="5585"/>
                    <a:pt x="5175" y="5585"/>
                  </a:cubicBezTo>
                  <a:cubicBezTo>
                    <a:pt x="5693" y="5585"/>
                    <a:pt x="6121" y="5157"/>
                    <a:pt x="6121" y="4657"/>
                  </a:cubicBezTo>
                  <a:cubicBezTo>
                    <a:pt x="6121" y="4336"/>
                    <a:pt x="5960" y="4051"/>
                    <a:pt x="5693" y="3872"/>
                  </a:cubicBezTo>
                  <a:lnTo>
                    <a:pt x="6371" y="1856"/>
                  </a:lnTo>
                  <a:cubicBezTo>
                    <a:pt x="6888" y="1856"/>
                    <a:pt x="7316" y="1446"/>
                    <a:pt x="7316" y="928"/>
                  </a:cubicBezTo>
                  <a:cubicBezTo>
                    <a:pt x="7316" y="411"/>
                    <a:pt x="6888" y="0"/>
                    <a:pt x="6389"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4" name="Google Shape;74;p1"/>
            <p:cNvSpPr/>
            <p:nvPr/>
          </p:nvSpPr>
          <p:spPr>
            <a:xfrm>
              <a:off x="5582425" y="1674300"/>
              <a:ext cx="229300" cy="232875"/>
            </a:xfrm>
            <a:custGeom>
              <a:avLst/>
              <a:gdLst/>
              <a:ahLst/>
              <a:cxnLst/>
              <a:rect l="l" t="t" r="r" b="b"/>
              <a:pathLst>
                <a:path w="9172" h="9315" extrusionOk="0">
                  <a:moveTo>
                    <a:pt x="1" y="0"/>
                  </a:moveTo>
                  <a:lnTo>
                    <a:pt x="1" y="9314"/>
                  </a:lnTo>
                  <a:lnTo>
                    <a:pt x="9172" y="9314"/>
                  </a:lnTo>
                  <a:lnTo>
                    <a:pt x="9172" y="8511"/>
                  </a:lnTo>
                  <a:lnTo>
                    <a:pt x="804" y="8511"/>
                  </a:lnTo>
                  <a:lnTo>
                    <a:pt x="804"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75" name="Google Shape;75;p1"/>
          <p:cNvGrpSpPr/>
          <p:nvPr/>
        </p:nvGrpSpPr>
        <p:grpSpPr>
          <a:xfrm rot="1259927">
            <a:off x="1422842" y="2383492"/>
            <a:ext cx="239985" cy="240008"/>
            <a:chOff x="968775" y="1180050"/>
            <a:chExt cx="262750" cy="262775"/>
          </a:xfrm>
        </p:grpSpPr>
        <p:sp>
          <p:nvSpPr>
            <p:cNvPr id="76" name="Google Shape;76;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7" name="Google Shape;77;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78" name="Google Shape;78;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79" name="Google Shape;79;p1"/>
          <p:cNvGrpSpPr/>
          <p:nvPr/>
        </p:nvGrpSpPr>
        <p:grpSpPr>
          <a:xfrm rot="1259927">
            <a:off x="2775189" y="2904749"/>
            <a:ext cx="249370" cy="248959"/>
            <a:chOff x="1326950" y="1175150"/>
            <a:chExt cx="273025" cy="272575"/>
          </a:xfrm>
        </p:grpSpPr>
        <p:sp>
          <p:nvSpPr>
            <p:cNvPr id="80" name="Google Shape;80;p1"/>
            <p:cNvSpPr/>
            <p:nvPr/>
          </p:nvSpPr>
          <p:spPr>
            <a:xfrm>
              <a:off x="1436700" y="1284875"/>
              <a:ext cx="53550" cy="53125"/>
            </a:xfrm>
            <a:custGeom>
              <a:avLst/>
              <a:gdLst/>
              <a:ahLst/>
              <a:cxnLst/>
              <a:rect l="l" t="t" r="r" b="b"/>
              <a:pathLst>
                <a:path w="2142" h="2125" extrusionOk="0">
                  <a:moveTo>
                    <a:pt x="1071" y="536"/>
                  </a:moveTo>
                  <a:cubicBezTo>
                    <a:pt x="1374" y="536"/>
                    <a:pt x="1606" y="768"/>
                    <a:pt x="1606" y="1054"/>
                  </a:cubicBezTo>
                  <a:cubicBezTo>
                    <a:pt x="1606" y="1357"/>
                    <a:pt x="1374" y="1589"/>
                    <a:pt x="1071" y="1589"/>
                  </a:cubicBezTo>
                  <a:cubicBezTo>
                    <a:pt x="785" y="1589"/>
                    <a:pt x="535" y="1357"/>
                    <a:pt x="535" y="1054"/>
                  </a:cubicBezTo>
                  <a:cubicBezTo>
                    <a:pt x="535" y="768"/>
                    <a:pt x="785" y="536"/>
                    <a:pt x="1071" y="536"/>
                  </a:cubicBezTo>
                  <a:close/>
                  <a:moveTo>
                    <a:pt x="1071" y="1"/>
                  </a:moveTo>
                  <a:cubicBezTo>
                    <a:pt x="482" y="1"/>
                    <a:pt x="0" y="483"/>
                    <a:pt x="0" y="1054"/>
                  </a:cubicBezTo>
                  <a:cubicBezTo>
                    <a:pt x="0" y="1642"/>
                    <a:pt x="482" y="2124"/>
                    <a:pt x="1071" y="2124"/>
                  </a:cubicBezTo>
                  <a:cubicBezTo>
                    <a:pt x="1660" y="2124"/>
                    <a:pt x="2141" y="1642"/>
                    <a:pt x="2141" y="1054"/>
                  </a:cubicBezTo>
                  <a:cubicBezTo>
                    <a:pt x="2141" y="483"/>
                    <a:pt x="1660" y="1"/>
                    <a:pt x="107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1" name="Google Shape;81;p1"/>
            <p:cNvSpPr/>
            <p:nvPr/>
          </p:nvSpPr>
          <p:spPr>
            <a:xfrm>
              <a:off x="1326950" y="1175150"/>
              <a:ext cx="273025" cy="272575"/>
            </a:xfrm>
            <a:custGeom>
              <a:avLst/>
              <a:gdLst/>
              <a:ahLst/>
              <a:cxnLst/>
              <a:rect l="l" t="t" r="r" b="b"/>
              <a:pathLst>
                <a:path w="10921" h="10903" extrusionOk="0">
                  <a:moveTo>
                    <a:pt x="5193" y="1589"/>
                  </a:moveTo>
                  <a:lnTo>
                    <a:pt x="5193" y="2231"/>
                  </a:lnTo>
                  <a:cubicBezTo>
                    <a:pt x="3623" y="2374"/>
                    <a:pt x="2374" y="3623"/>
                    <a:pt x="2249" y="5175"/>
                  </a:cubicBezTo>
                  <a:lnTo>
                    <a:pt x="1589" y="5175"/>
                  </a:lnTo>
                  <a:cubicBezTo>
                    <a:pt x="1732" y="3266"/>
                    <a:pt x="3266" y="1731"/>
                    <a:pt x="5193" y="1589"/>
                  </a:cubicBezTo>
                  <a:close/>
                  <a:moveTo>
                    <a:pt x="5728" y="1589"/>
                  </a:moveTo>
                  <a:cubicBezTo>
                    <a:pt x="7655" y="1731"/>
                    <a:pt x="9190" y="3266"/>
                    <a:pt x="9315" y="5175"/>
                  </a:cubicBezTo>
                  <a:lnTo>
                    <a:pt x="8672" y="5175"/>
                  </a:lnTo>
                  <a:cubicBezTo>
                    <a:pt x="8548" y="3605"/>
                    <a:pt x="7299" y="2356"/>
                    <a:pt x="5728" y="2231"/>
                  </a:cubicBezTo>
                  <a:lnTo>
                    <a:pt x="5728" y="1589"/>
                  </a:lnTo>
                  <a:close/>
                  <a:moveTo>
                    <a:pt x="5728" y="2766"/>
                  </a:moveTo>
                  <a:cubicBezTo>
                    <a:pt x="7013" y="2891"/>
                    <a:pt x="8012" y="3908"/>
                    <a:pt x="8137" y="5175"/>
                  </a:cubicBezTo>
                  <a:lnTo>
                    <a:pt x="7049" y="5175"/>
                  </a:lnTo>
                  <a:lnTo>
                    <a:pt x="7049" y="5710"/>
                  </a:lnTo>
                  <a:lnTo>
                    <a:pt x="8137" y="5710"/>
                  </a:lnTo>
                  <a:cubicBezTo>
                    <a:pt x="8012" y="6995"/>
                    <a:pt x="7013" y="8012"/>
                    <a:pt x="5728" y="8137"/>
                  </a:cubicBezTo>
                  <a:lnTo>
                    <a:pt x="5728" y="7048"/>
                  </a:lnTo>
                  <a:lnTo>
                    <a:pt x="5193" y="7048"/>
                  </a:lnTo>
                  <a:lnTo>
                    <a:pt x="5193" y="8137"/>
                  </a:lnTo>
                  <a:cubicBezTo>
                    <a:pt x="3926" y="8012"/>
                    <a:pt x="2909" y="6995"/>
                    <a:pt x="2784" y="5710"/>
                  </a:cubicBezTo>
                  <a:lnTo>
                    <a:pt x="3855" y="5710"/>
                  </a:lnTo>
                  <a:lnTo>
                    <a:pt x="3855" y="5175"/>
                  </a:lnTo>
                  <a:lnTo>
                    <a:pt x="2784" y="5175"/>
                  </a:lnTo>
                  <a:cubicBezTo>
                    <a:pt x="2909" y="3908"/>
                    <a:pt x="3926" y="2891"/>
                    <a:pt x="5193" y="2766"/>
                  </a:cubicBezTo>
                  <a:lnTo>
                    <a:pt x="5193" y="3855"/>
                  </a:lnTo>
                  <a:lnTo>
                    <a:pt x="5728" y="3855"/>
                  </a:lnTo>
                  <a:lnTo>
                    <a:pt x="5728" y="2766"/>
                  </a:lnTo>
                  <a:close/>
                  <a:moveTo>
                    <a:pt x="2249" y="5710"/>
                  </a:moveTo>
                  <a:cubicBezTo>
                    <a:pt x="2374" y="7280"/>
                    <a:pt x="3623" y="8529"/>
                    <a:pt x="5193" y="8672"/>
                  </a:cubicBezTo>
                  <a:lnTo>
                    <a:pt x="5193" y="9314"/>
                  </a:lnTo>
                  <a:cubicBezTo>
                    <a:pt x="3266" y="9172"/>
                    <a:pt x="1732" y="7637"/>
                    <a:pt x="1589" y="5710"/>
                  </a:cubicBezTo>
                  <a:close/>
                  <a:moveTo>
                    <a:pt x="9315" y="5710"/>
                  </a:moveTo>
                  <a:cubicBezTo>
                    <a:pt x="9190" y="7637"/>
                    <a:pt x="7655" y="9172"/>
                    <a:pt x="5728" y="9314"/>
                  </a:cubicBezTo>
                  <a:lnTo>
                    <a:pt x="5728" y="8672"/>
                  </a:lnTo>
                  <a:cubicBezTo>
                    <a:pt x="7299" y="8529"/>
                    <a:pt x="8548" y="7280"/>
                    <a:pt x="8672" y="5710"/>
                  </a:cubicBezTo>
                  <a:close/>
                  <a:moveTo>
                    <a:pt x="5193" y="1"/>
                  </a:moveTo>
                  <a:lnTo>
                    <a:pt x="5193" y="786"/>
                  </a:lnTo>
                  <a:cubicBezTo>
                    <a:pt x="2838" y="928"/>
                    <a:pt x="947" y="2820"/>
                    <a:pt x="804" y="5175"/>
                  </a:cubicBezTo>
                  <a:lnTo>
                    <a:pt x="1" y="5175"/>
                  </a:lnTo>
                  <a:lnTo>
                    <a:pt x="1" y="5710"/>
                  </a:lnTo>
                  <a:lnTo>
                    <a:pt x="804" y="5710"/>
                  </a:lnTo>
                  <a:cubicBezTo>
                    <a:pt x="947" y="8083"/>
                    <a:pt x="2838" y="9975"/>
                    <a:pt x="5193" y="10099"/>
                  </a:cubicBezTo>
                  <a:lnTo>
                    <a:pt x="5193" y="10902"/>
                  </a:lnTo>
                  <a:lnTo>
                    <a:pt x="5728" y="10902"/>
                  </a:lnTo>
                  <a:lnTo>
                    <a:pt x="5728" y="10099"/>
                  </a:lnTo>
                  <a:cubicBezTo>
                    <a:pt x="8101" y="9975"/>
                    <a:pt x="9975" y="8083"/>
                    <a:pt x="10118" y="5710"/>
                  </a:cubicBezTo>
                  <a:lnTo>
                    <a:pt x="10921" y="5710"/>
                  </a:lnTo>
                  <a:lnTo>
                    <a:pt x="10921" y="5175"/>
                  </a:lnTo>
                  <a:lnTo>
                    <a:pt x="10118" y="5175"/>
                  </a:lnTo>
                  <a:cubicBezTo>
                    <a:pt x="9975" y="2820"/>
                    <a:pt x="8101" y="928"/>
                    <a:pt x="5728" y="786"/>
                  </a:cubicBezTo>
                  <a:lnTo>
                    <a:pt x="572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82" name="Google Shape;82;p1"/>
          <p:cNvSpPr/>
          <p:nvPr/>
        </p:nvSpPr>
        <p:spPr>
          <a:xfrm rot="1259927">
            <a:off x="2122619" y="2644594"/>
            <a:ext cx="206579" cy="206579"/>
          </a:xfrm>
          <a:custGeom>
            <a:avLst/>
            <a:gdLst/>
            <a:ahLst/>
            <a:cxnLst/>
            <a:rect l="l" t="t" r="r" b="b"/>
            <a:pathLst>
              <a:path w="9047" h="9047" extrusionOk="0">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83" name="Google Shape;83;p1"/>
          <p:cNvGrpSpPr/>
          <p:nvPr/>
        </p:nvGrpSpPr>
        <p:grpSpPr>
          <a:xfrm rot="1259927">
            <a:off x="4143128" y="3412421"/>
            <a:ext cx="157691" cy="255489"/>
            <a:chOff x="3741075" y="1171575"/>
            <a:chExt cx="172650" cy="279725"/>
          </a:xfrm>
        </p:grpSpPr>
        <p:sp>
          <p:nvSpPr>
            <p:cNvPr id="84" name="Google Shape;84;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5" name="Google Shape;85;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6" name="Google Shape;86;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7" name="Google Shape;87;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88" name="Google Shape;88;p1"/>
          <p:cNvSpPr/>
          <p:nvPr/>
        </p:nvSpPr>
        <p:spPr>
          <a:xfrm rot="1259927">
            <a:off x="4642362" y="3077132"/>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9" name="Google Shape;89;p1"/>
          <p:cNvSpPr/>
          <p:nvPr/>
        </p:nvSpPr>
        <p:spPr>
          <a:xfrm rot="1259927">
            <a:off x="5323027" y="3338348"/>
            <a:ext cx="243250" cy="170318"/>
          </a:xfrm>
          <a:custGeom>
            <a:avLst/>
            <a:gdLst/>
            <a:ahLst/>
            <a:cxnLst/>
            <a:rect l="l" t="t" r="r" b="b"/>
            <a:pathLst>
              <a:path w="10653" h="7459" extrusionOk="0">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90" name="Google Shape;90;p1"/>
          <p:cNvGrpSpPr/>
          <p:nvPr/>
        </p:nvGrpSpPr>
        <p:grpSpPr>
          <a:xfrm rot="1259927">
            <a:off x="643397" y="1551196"/>
            <a:ext cx="284397" cy="212470"/>
            <a:chOff x="900525" y="2405650"/>
            <a:chExt cx="311375" cy="232625"/>
          </a:xfrm>
        </p:grpSpPr>
        <p:sp>
          <p:nvSpPr>
            <p:cNvPr id="91" name="Google Shape;91;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2" name="Google Shape;92;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93" name="Google Shape;93;p1"/>
          <p:cNvSpPr/>
          <p:nvPr/>
        </p:nvSpPr>
        <p:spPr>
          <a:xfrm rot="1259927">
            <a:off x="1361081" y="1819419"/>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94" name="Google Shape;94;p1"/>
          <p:cNvGrpSpPr/>
          <p:nvPr/>
        </p:nvGrpSpPr>
        <p:grpSpPr>
          <a:xfrm rot="1259927">
            <a:off x="4046612" y="2832874"/>
            <a:ext cx="145886" cy="267271"/>
            <a:chOff x="4354850" y="2375525"/>
            <a:chExt cx="159725" cy="292625"/>
          </a:xfrm>
        </p:grpSpPr>
        <p:sp>
          <p:nvSpPr>
            <p:cNvPr id="95" name="Google Shape;95;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6" name="Google Shape;96;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97" name="Google Shape;97;p1"/>
          <p:cNvGrpSpPr/>
          <p:nvPr/>
        </p:nvGrpSpPr>
        <p:grpSpPr>
          <a:xfrm rot="1259927">
            <a:off x="1364780" y="1210999"/>
            <a:ext cx="242839" cy="188654"/>
            <a:chOff x="4788875" y="1879050"/>
            <a:chExt cx="265875" cy="206550"/>
          </a:xfrm>
        </p:grpSpPr>
        <p:sp>
          <p:nvSpPr>
            <p:cNvPr id="98" name="Google Shape;98;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99" name="Google Shape;99;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0" name="Google Shape;100;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1" name="Google Shape;101;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02" name="Google Shape;102;p1"/>
          <p:cNvSpPr/>
          <p:nvPr/>
        </p:nvSpPr>
        <p:spPr>
          <a:xfrm rot="1259927">
            <a:off x="2050358" y="1459764"/>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3" name="Google Shape;103;p1"/>
          <p:cNvSpPr/>
          <p:nvPr/>
        </p:nvSpPr>
        <p:spPr>
          <a:xfrm rot="1259927">
            <a:off x="155352" y="1267234"/>
            <a:ext cx="133647" cy="206579"/>
          </a:xfrm>
          <a:custGeom>
            <a:avLst/>
            <a:gdLst/>
            <a:ahLst/>
            <a:cxnLst/>
            <a:rect l="l" t="t" r="r" b="b"/>
            <a:pathLst>
              <a:path w="5853" h="9047" extrusionOk="0">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04" name="Google Shape;104;p1"/>
          <p:cNvGrpSpPr/>
          <p:nvPr/>
        </p:nvGrpSpPr>
        <p:grpSpPr>
          <a:xfrm rot="1259927">
            <a:off x="17035" y="680652"/>
            <a:ext cx="284397" cy="212470"/>
            <a:chOff x="900525" y="2405650"/>
            <a:chExt cx="311375" cy="232625"/>
          </a:xfrm>
        </p:grpSpPr>
        <p:sp>
          <p:nvSpPr>
            <p:cNvPr id="105" name="Google Shape;105;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6" name="Google Shape;106;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07" name="Google Shape;107;p1"/>
          <p:cNvSpPr/>
          <p:nvPr/>
        </p:nvSpPr>
        <p:spPr>
          <a:xfrm rot="1259927">
            <a:off x="677568" y="948875"/>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08" name="Google Shape;108;p1"/>
          <p:cNvSpPr/>
          <p:nvPr/>
        </p:nvSpPr>
        <p:spPr>
          <a:xfrm rot="1259927">
            <a:off x="10733" y="48826"/>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09" name="Google Shape;109;p1"/>
          <p:cNvGrpSpPr/>
          <p:nvPr/>
        </p:nvGrpSpPr>
        <p:grpSpPr>
          <a:xfrm rot="1259927">
            <a:off x="618849" y="303925"/>
            <a:ext cx="283187" cy="169565"/>
            <a:chOff x="1316700" y="1106850"/>
            <a:chExt cx="310050" cy="185650"/>
          </a:xfrm>
        </p:grpSpPr>
        <p:sp>
          <p:nvSpPr>
            <p:cNvPr id="110" name="Google Shape;110;p1"/>
            <p:cNvSpPr/>
            <p:nvPr/>
          </p:nvSpPr>
          <p:spPr>
            <a:xfrm>
              <a:off x="1434900" y="1172950"/>
              <a:ext cx="89700" cy="52625"/>
            </a:xfrm>
            <a:custGeom>
              <a:avLst/>
              <a:gdLst/>
              <a:ahLst/>
              <a:cxnLst/>
              <a:rect l="l" t="t" r="r" b="b"/>
              <a:pathLst>
                <a:path w="3588" h="2105" extrusionOk="0">
                  <a:moveTo>
                    <a:pt x="1503" y="1"/>
                  </a:moveTo>
                  <a:cubicBezTo>
                    <a:pt x="879" y="1"/>
                    <a:pt x="285" y="355"/>
                    <a:pt x="1" y="963"/>
                  </a:cubicBezTo>
                  <a:lnTo>
                    <a:pt x="875" y="963"/>
                  </a:lnTo>
                  <a:cubicBezTo>
                    <a:pt x="1054" y="802"/>
                    <a:pt x="1268" y="713"/>
                    <a:pt x="1500" y="713"/>
                  </a:cubicBezTo>
                  <a:cubicBezTo>
                    <a:pt x="1856" y="713"/>
                    <a:pt x="2195" y="909"/>
                    <a:pt x="2338" y="1248"/>
                  </a:cubicBezTo>
                  <a:lnTo>
                    <a:pt x="1856" y="1248"/>
                  </a:lnTo>
                  <a:lnTo>
                    <a:pt x="2731" y="2105"/>
                  </a:lnTo>
                  <a:lnTo>
                    <a:pt x="3587" y="1248"/>
                  </a:lnTo>
                  <a:lnTo>
                    <a:pt x="3105" y="1248"/>
                  </a:lnTo>
                  <a:cubicBezTo>
                    <a:pt x="2981" y="767"/>
                    <a:pt x="2659" y="374"/>
                    <a:pt x="2213" y="160"/>
                  </a:cubicBezTo>
                  <a:cubicBezTo>
                    <a:pt x="1982" y="52"/>
                    <a:pt x="1740" y="1"/>
                    <a:pt x="150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1" name="Google Shape;111;p1"/>
            <p:cNvSpPr/>
            <p:nvPr/>
          </p:nvSpPr>
          <p:spPr>
            <a:xfrm>
              <a:off x="1420625" y="1204150"/>
              <a:ext cx="89700" cy="52175"/>
            </a:xfrm>
            <a:custGeom>
              <a:avLst/>
              <a:gdLst/>
              <a:ahLst/>
              <a:cxnLst/>
              <a:rect l="l" t="t" r="r" b="b"/>
              <a:pathLst>
                <a:path w="3588" h="2087" extrusionOk="0">
                  <a:moveTo>
                    <a:pt x="857" y="0"/>
                  </a:moveTo>
                  <a:lnTo>
                    <a:pt x="1" y="857"/>
                  </a:lnTo>
                  <a:lnTo>
                    <a:pt x="483" y="857"/>
                  </a:lnTo>
                  <a:cubicBezTo>
                    <a:pt x="608" y="1321"/>
                    <a:pt x="929" y="1713"/>
                    <a:pt x="1357" y="1927"/>
                  </a:cubicBezTo>
                  <a:cubicBezTo>
                    <a:pt x="1588" y="2035"/>
                    <a:pt x="1831" y="2087"/>
                    <a:pt x="2070" y="2087"/>
                  </a:cubicBezTo>
                  <a:cubicBezTo>
                    <a:pt x="2700" y="2087"/>
                    <a:pt x="3303" y="1732"/>
                    <a:pt x="3587" y="1124"/>
                  </a:cubicBezTo>
                  <a:lnTo>
                    <a:pt x="2695" y="1124"/>
                  </a:lnTo>
                  <a:cubicBezTo>
                    <a:pt x="2535" y="1285"/>
                    <a:pt x="2303" y="1374"/>
                    <a:pt x="2071" y="1374"/>
                  </a:cubicBezTo>
                  <a:cubicBezTo>
                    <a:pt x="1714" y="1356"/>
                    <a:pt x="1393" y="1160"/>
                    <a:pt x="1232" y="857"/>
                  </a:cubicBezTo>
                  <a:lnTo>
                    <a:pt x="1714" y="857"/>
                  </a:lnTo>
                  <a:lnTo>
                    <a:pt x="857"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2" name="Google Shape;112;p1"/>
            <p:cNvSpPr/>
            <p:nvPr/>
          </p:nvSpPr>
          <p:spPr>
            <a:xfrm>
              <a:off x="1316700" y="1106850"/>
              <a:ext cx="310050" cy="185650"/>
            </a:xfrm>
            <a:custGeom>
              <a:avLst/>
              <a:gdLst/>
              <a:ahLst/>
              <a:cxnLst/>
              <a:rect l="l" t="t" r="r" b="b"/>
              <a:pathLst>
                <a:path w="12402" h="7426" extrusionOk="0">
                  <a:moveTo>
                    <a:pt x="5330" y="824"/>
                  </a:moveTo>
                  <a:cubicBezTo>
                    <a:pt x="6084" y="824"/>
                    <a:pt x="6799" y="1250"/>
                    <a:pt x="7155" y="1947"/>
                  </a:cubicBezTo>
                  <a:lnTo>
                    <a:pt x="7298" y="2269"/>
                  </a:lnTo>
                  <a:lnTo>
                    <a:pt x="7637" y="2144"/>
                  </a:lnTo>
                  <a:cubicBezTo>
                    <a:pt x="7812" y="2081"/>
                    <a:pt x="7993" y="2052"/>
                    <a:pt x="8173" y="2052"/>
                  </a:cubicBezTo>
                  <a:cubicBezTo>
                    <a:pt x="8508" y="2052"/>
                    <a:pt x="8840" y="2154"/>
                    <a:pt x="9118" y="2340"/>
                  </a:cubicBezTo>
                  <a:cubicBezTo>
                    <a:pt x="9564" y="2661"/>
                    <a:pt x="9814" y="3161"/>
                    <a:pt x="9814" y="3696"/>
                  </a:cubicBezTo>
                  <a:lnTo>
                    <a:pt x="9814" y="4106"/>
                  </a:lnTo>
                  <a:lnTo>
                    <a:pt x="10349" y="4106"/>
                  </a:lnTo>
                  <a:cubicBezTo>
                    <a:pt x="11045" y="4142"/>
                    <a:pt x="11580" y="4713"/>
                    <a:pt x="11545" y="5409"/>
                  </a:cubicBezTo>
                  <a:cubicBezTo>
                    <a:pt x="11527" y="6069"/>
                    <a:pt x="10992" y="6587"/>
                    <a:pt x="10331" y="6604"/>
                  </a:cubicBezTo>
                  <a:lnTo>
                    <a:pt x="2498" y="6587"/>
                  </a:lnTo>
                  <a:cubicBezTo>
                    <a:pt x="1892" y="6551"/>
                    <a:pt x="1374" y="6194"/>
                    <a:pt x="1107" y="5659"/>
                  </a:cubicBezTo>
                  <a:cubicBezTo>
                    <a:pt x="857" y="5106"/>
                    <a:pt x="910" y="4445"/>
                    <a:pt x="1267" y="3946"/>
                  </a:cubicBezTo>
                  <a:cubicBezTo>
                    <a:pt x="1592" y="3529"/>
                    <a:pt x="2076" y="3286"/>
                    <a:pt x="2594" y="3286"/>
                  </a:cubicBezTo>
                  <a:cubicBezTo>
                    <a:pt x="2675" y="3286"/>
                    <a:pt x="2756" y="3292"/>
                    <a:pt x="2838" y="3304"/>
                  </a:cubicBezTo>
                  <a:lnTo>
                    <a:pt x="3319" y="3393"/>
                  </a:lnTo>
                  <a:lnTo>
                    <a:pt x="3319" y="2875"/>
                  </a:lnTo>
                  <a:cubicBezTo>
                    <a:pt x="3319" y="1930"/>
                    <a:pt x="3944" y="1109"/>
                    <a:pt x="4872" y="877"/>
                  </a:cubicBezTo>
                  <a:cubicBezTo>
                    <a:pt x="5024" y="841"/>
                    <a:pt x="5178" y="824"/>
                    <a:pt x="5330" y="824"/>
                  </a:cubicBezTo>
                  <a:close/>
                  <a:moveTo>
                    <a:pt x="5323" y="1"/>
                  </a:moveTo>
                  <a:cubicBezTo>
                    <a:pt x="5109" y="1"/>
                    <a:pt x="4892" y="25"/>
                    <a:pt x="4675" y="74"/>
                  </a:cubicBezTo>
                  <a:cubicBezTo>
                    <a:pt x="3551" y="359"/>
                    <a:pt x="2713" y="1305"/>
                    <a:pt x="2534" y="2465"/>
                  </a:cubicBezTo>
                  <a:cubicBezTo>
                    <a:pt x="1785" y="2483"/>
                    <a:pt x="1071" y="2840"/>
                    <a:pt x="625" y="3446"/>
                  </a:cubicBezTo>
                  <a:cubicBezTo>
                    <a:pt x="90" y="4196"/>
                    <a:pt x="1" y="5159"/>
                    <a:pt x="375" y="5998"/>
                  </a:cubicBezTo>
                  <a:cubicBezTo>
                    <a:pt x="750" y="6819"/>
                    <a:pt x="1553" y="7372"/>
                    <a:pt x="2463" y="7425"/>
                  </a:cubicBezTo>
                  <a:lnTo>
                    <a:pt x="10331" y="7425"/>
                  </a:lnTo>
                  <a:cubicBezTo>
                    <a:pt x="11491" y="7407"/>
                    <a:pt x="12401" y="6462"/>
                    <a:pt x="12365" y="5302"/>
                  </a:cubicBezTo>
                  <a:cubicBezTo>
                    <a:pt x="12348" y="4285"/>
                    <a:pt x="11598" y="3446"/>
                    <a:pt x="10599" y="3304"/>
                  </a:cubicBezTo>
                  <a:cubicBezTo>
                    <a:pt x="10492" y="2643"/>
                    <a:pt x="10135" y="2072"/>
                    <a:pt x="9600" y="1680"/>
                  </a:cubicBezTo>
                  <a:cubicBezTo>
                    <a:pt x="9187" y="1387"/>
                    <a:pt x="8705" y="1233"/>
                    <a:pt x="8213" y="1233"/>
                  </a:cubicBezTo>
                  <a:cubicBezTo>
                    <a:pt x="8045" y="1233"/>
                    <a:pt x="7876" y="1251"/>
                    <a:pt x="7709" y="1287"/>
                  </a:cubicBezTo>
                  <a:cubicBezTo>
                    <a:pt x="7170" y="472"/>
                    <a:pt x="6274" y="1"/>
                    <a:pt x="532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13" name="Google Shape;113;p1"/>
          <p:cNvSpPr/>
          <p:nvPr/>
        </p:nvSpPr>
        <p:spPr>
          <a:xfrm rot="1259927">
            <a:off x="1919224" y="795650"/>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14" name="Google Shape;114;p1"/>
          <p:cNvGrpSpPr/>
          <p:nvPr/>
        </p:nvGrpSpPr>
        <p:grpSpPr>
          <a:xfrm rot="1259927">
            <a:off x="1323474" y="551393"/>
            <a:ext cx="145886" cy="267271"/>
            <a:chOff x="4354850" y="2375525"/>
            <a:chExt cx="159725" cy="292625"/>
          </a:xfrm>
        </p:grpSpPr>
        <p:sp>
          <p:nvSpPr>
            <p:cNvPr id="115" name="Google Shape;115;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6" name="Google Shape;116;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17" name="Google Shape;117;p1"/>
          <p:cNvGrpSpPr/>
          <p:nvPr/>
        </p:nvGrpSpPr>
        <p:grpSpPr>
          <a:xfrm rot="1259927">
            <a:off x="2156133" y="191035"/>
            <a:ext cx="209433" cy="212698"/>
            <a:chOff x="5582425" y="1674300"/>
            <a:chExt cx="229300" cy="232875"/>
          </a:xfrm>
        </p:grpSpPr>
        <p:sp>
          <p:nvSpPr>
            <p:cNvPr id="118" name="Google Shape;118;p1"/>
            <p:cNvSpPr/>
            <p:nvPr/>
          </p:nvSpPr>
          <p:spPr>
            <a:xfrm>
              <a:off x="5619000" y="1674300"/>
              <a:ext cx="182925" cy="199425"/>
            </a:xfrm>
            <a:custGeom>
              <a:avLst/>
              <a:gdLst/>
              <a:ahLst/>
              <a:cxnLst/>
              <a:rect l="l" t="t" r="r" b="b"/>
              <a:pathLst>
                <a:path w="7317" h="7977" extrusionOk="0">
                  <a:moveTo>
                    <a:pt x="6389" y="0"/>
                  </a:moveTo>
                  <a:cubicBezTo>
                    <a:pt x="5871" y="0"/>
                    <a:pt x="5461" y="411"/>
                    <a:pt x="5443" y="928"/>
                  </a:cubicBezTo>
                  <a:cubicBezTo>
                    <a:pt x="5443" y="1232"/>
                    <a:pt x="5621" y="1535"/>
                    <a:pt x="5871" y="1713"/>
                  </a:cubicBezTo>
                  <a:lnTo>
                    <a:pt x="5175" y="3712"/>
                  </a:lnTo>
                  <a:cubicBezTo>
                    <a:pt x="4997" y="3712"/>
                    <a:pt x="4801" y="3783"/>
                    <a:pt x="4658" y="3890"/>
                  </a:cubicBezTo>
                  <a:lnTo>
                    <a:pt x="3266" y="2837"/>
                  </a:lnTo>
                  <a:cubicBezTo>
                    <a:pt x="3444" y="2356"/>
                    <a:pt x="3195" y="1838"/>
                    <a:pt x="2713" y="1642"/>
                  </a:cubicBezTo>
                  <a:cubicBezTo>
                    <a:pt x="2614" y="1609"/>
                    <a:pt x="2513" y="1593"/>
                    <a:pt x="2414" y="1593"/>
                  </a:cubicBezTo>
                  <a:cubicBezTo>
                    <a:pt x="2027" y="1593"/>
                    <a:pt x="1659" y="1830"/>
                    <a:pt x="1517" y="2213"/>
                  </a:cubicBezTo>
                  <a:cubicBezTo>
                    <a:pt x="1375" y="2605"/>
                    <a:pt x="1517" y="3052"/>
                    <a:pt x="1874" y="3301"/>
                  </a:cubicBezTo>
                  <a:lnTo>
                    <a:pt x="982" y="6120"/>
                  </a:lnTo>
                  <a:lnTo>
                    <a:pt x="929" y="6120"/>
                  </a:lnTo>
                  <a:cubicBezTo>
                    <a:pt x="429" y="6120"/>
                    <a:pt x="1" y="6531"/>
                    <a:pt x="1" y="7048"/>
                  </a:cubicBezTo>
                  <a:cubicBezTo>
                    <a:pt x="1" y="7566"/>
                    <a:pt x="411" y="7976"/>
                    <a:pt x="929" y="7976"/>
                  </a:cubicBezTo>
                  <a:cubicBezTo>
                    <a:pt x="1446" y="7976"/>
                    <a:pt x="1857" y="7566"/>
                    <a:pt x="1857" y="7048"/>
                  </a:cubicBezTo>
                  <a:cubicBezTo>
                    <a:pt x="1857" y="6763"/>
                    <a:pt x="1732" y="6477"/>
                    <a:pt x="1482" y="6299"/>
                  </a:cubicBezTo>
                  <a:lnTo>
                    <a:pt x="2392" y="3444"/>
                  </a:lnTo>
                  <a:cubicBezTo>
                    <a:pt x="2588" y="3444"/>
                    <a:pt x="2784" y="3391"/>
                    <a:pt x="2945" y="3266"/>
                  </a:cubicBezTo>
                  <a:lnTo>
                    <a:pt x="4319" y="4301"/>
                  </a:lnTo>
                  <a:cubicBezTo>
                    <a:pt x="4283" y="4425"/>
                    <a:pt x="4265" y="4532"/>
                    <a:pt x="4247" y="4657"/>
                  </a:cubicBezTo>
                  <a:cubicBezTo>
                    <a:pt x="4247" y="5157"/>
                    <a:pt x="4676" y="5585"/>
                    <a:pt x="5175" y="5585"/>
                  </a:cubicBezTo>
                  <a:cubicBezTo>
                    <a:pt x="5693" y="5585"/>
                    <a:pt x="6121" y="5157"/>
                    <a:pt x="6121" y="4657"/>
                  </a:cubicBezTo>
                  <a:cubicBezTo>
                    <a:pt x="6121" y="4336"/>
                    <a:pt x="5960" y="4051"/>
                    <a:pt x="5693" y="3872"/>
                  </a:cubicBezTo>
                  <a:lnTo>
                    <a:pt x="6371" y="1856"/>
                  </a:lnTo>
                  <a:cubicBezTo>
                    <a:pt x="6888" y="1856"/>
                    <a:pt x="7316" y="1446"/>
                    <a:pt x="7316" y="928"/>
                  </a:cubicBezTo>
                  <a:cubicBezTo>
                    <a:pt x="7316" y="411"/>
                    <a:pt x="6888" y="0"/>
                    <a:pt x="6389"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19" name="Google Shape;119;p1"/>
            <p:cNvSpPr/>
            <p:nvPr/>
          </p:nvSpPr>
          <p:spPr>
            <a:xfrm>
              <a:off x="5582425" y="1674300"/>
              <a:ext cx="229300" cy="232875"/>
            </a:xfrm>
            <a:custGeom>
              <a:avLst/>
              <a:gdLst/>
              <a:ahLst/>
              <a:cxnLst/>
              <a:rect l="l" t="t" r="r" b="b"/>
              <a:pathLst>
                <a:path w="9172" h="9315" extrusionOk="0">
                  <a:moveTo>
                    <a:pt x="1" y="0"/>
                  </a:moveTo>
                  <a:lnTo>
                    <a:pt x="1" y="9314"/>
                  </a:lnTo>
                  <a:lnTo>
                    <a:pt x="9172" y="9314"/>
                  </a:lnTo>
                  <a:lnTo>
                    <a:pt x="9172" y="8511"/>
                  </a:lnTo>
                  <a:lnTo>
                    <a:pt x="804" y="8511"/>
                  </a:lnTo>
                  <a:lnTo>
                    <a:pt x="804"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20" name="Google Shape;120;p1"/>
          <p:cNvGrpSpPr/>
          <p:nvPr/>
        </p:nvGrpSpPr>
        <p:grpSpPr>
          <a:xfrm rot="1259927">
            <a:off x="1445153" y="53133"/>
            <a:ext cx="157691" cy="255489"/>
            <a:chOff x="3741075" y="1171575"/>
            <a:chExt cx="172650" cy="279725"/>
          </a:xfrm>
        </p:grpSpPr>
        <p:sp>
          <p:nvSpPr>
            <p:cNvPr id="121" name="Google Shape;121;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2" name="Google Shape;122;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3" name="Google Shape;123;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4" name="Google Shape;124;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25" name="Google Shape;125;p1"/>
          <p:cNvGrpSpPr/>
          <p:nvPr/>
        </p:nvGrpSpPr>
        <p:grpSpPr>
          <a:xfrm rot="1259927">
            <a:off x="3315540" y="1889072"/>
            <a:ext cx="209433" cy="212698"/>
            <a:chOff x="5582425" y="1674300"/>
            <a:chExt cx="229300" cy="232875"/>
          </a:xfrm>
        </p:grpSpPr>
        <p:sp>
          <p:nvSpPr>
            <p:cNvPr id="126" name="Google Shape;126;p1"/>
            <p:cNvSpPr/>
            <p:nvPr/>
          </p:nvSpPr>
          <p:spPr>
            <a:xfrm>
              <a:off x="5619000" y="1674300"/>
              <a:ext cx="182925" cy="199425"/>
            </a:xfrm>
            <a:custGeom>
              <a:avLst/>
              <a:gdLst/>
              <a:ahLst/>
              <a:cxnLst/>
              <a:rect l="l" t="t" r="r" b="b"/>
              <a:pathLst>
                <a:path w="7317" h="7977" extrusionOk="0">
                  <a:moveTo>
                    <a:pt x="6389" y="0"/>
                  </a:moveTo>
                  <a:cubicBezTo>
                    <a:pt x="5871" y="0"/>
                    <a:pt x="5461" y="411"/>
                    <a:pt x="5443" y="928"/>
                  </a:cubicBezTo>
                  <a:cubicBezTo>
                    <a:pt x="5443" y="1232"/>
                    <a:pt x="5621" y="1535"/>
                    <a:pt x="5871" y="1713"/>
                  </a:cubicBezTo>
                  <a:lnTo>
                    <a:pt x="5175" y="3712"/>
                  </a:lnTo>
                  <a:cubicBezTo>
                    <a:pt x="4997" y="3712"/>
                    <a:pt x="4801" y="3783"/>
                    <a:pt x="4658" y="3890"/>
                  </a:cubicBezTo>
                  <a:lnTo>
                    <a:pt x="3266" y="2837"/>
                  </a:lnTo>
                  <a:cubicBezTo>
                    <a:pt x="3444" y="2356"/>
                    <a:pt x="3195" y="1838"/>
                    <a:pt x="2713" y="1642"/>
                  </a:cubicBezTo>
                  <a:cubicBezTo>
                    <a:pt x="2614" y="1609"/>
                    <a:pt x="2513" y="1593"/>
                    <a:pt x="2414" y="1593"/>
                  </a:cubicBezTo>
                  <a:cubicBezTo>
                    <a:pt x="2027" y="1593"/>
                    <a:pt x="1659" y="1830"/>
                    <a:pt x="1517" y="2213"/>
                  </a:cubicBezTo>
                  <a:cubicBezTo>
                    <a:pt x="1375" y="2605"/>
                    <a:pt x="1517" y="3052"/>
                    <a:pt x="1874" y="3301"/>
                  </a:cubicBezTo>
                  <a:lnTo>
                    <a:pt x="982" y="6120"/>
                  </a:lnTo>
                  <a:lnTo>
                    <a:pt x="929" y="6120"/>
                  </a:lnTo>
                  <a:cubicBezTo>
                    <a:pt x="429" y="6120"/>
                    <a:pt x="1" y="6531"/>
                    <a:pt x="1" y="7048"/>
                  </a:cubicBezTo>
                  <a:cubicBezTo>
                    <a:pt x="1" y="7566"/>
                    <a:pt x="411" y="7976"/>
                    <a:pt x="929" y="7976"/>
                  </a:cubicBezTo>
                  <a:cubicBezTo>
                    <a:pt x="1446" y="7976"/>
                    <a:pt x="1857" y="7566"/>
                    <a:pt x="1857" y="7048"/>
                  </a:cubicBezTo>
                  <a:cubicBezTo>
                    <a:pt x="1857" y="6763"/>
                    <a:pt x="1732" y="6477"/>
                    <a:pt x="1482" y="6299"/>
                  </a:cubicBezTo>
                  <a:lnTo>
                    <a:pt x="2392" y="3444"/>
                  </a:lnTo>
                  <a:cubicBezTo>
                    <a:pt x="2588" y="3444"/>
                    <a:pt x="2784" y="3391"/>
                    <a:pt x="2945" y="3266"/>
                  </a:cubicBezTo>
                  <a:lnTo>
                    <a:pt x="4319" y="4301"/>
                  </a:lnTo>
                  <a:cubicBezTo>
                    <a:pt x="4283" y="4425"/>
                    <a:pt x="4265" y="4532"/>
                    <a:pt x="4247" y="4657"/>
                  </a:cubicBezTo>
                  <a:cubicBezTo>
                    <a:pt x="4247" y="5157"/>
                    <a:pt x="4676" y="5585"/>
                    <a:pt x="5175" y="5585"/>
                  </a:cubicBezTo>
                  <a:cubicBezTo>
                    <a:pt x="5693" y="5585"/>
                    <a:pt x="6121" y="5157"/>
                    <a:pt x="6121" y="4657"/>
                  </a:cubicBezTo>
                  <a:cubicBezTo>
                    <a:pt x="6121" y="4336"/>
                    <a:pt x="5960" y="4051"/>
                    <a:pt x="5693" y="3872"/>
                  </a:cubicBezTo>
                  <a:lnTo>
                    <a:pt x="6371" y="1856"/>
                  </a:lnTo>
                  <a:cubicBezTo>
                    <a:pt x="6888" y="1856"/>
                    <a:pt x="7316" y="1446"/>
                    <a:pt x="7316" y="928"/>
                  </a:cubicBezTo>
                  <a:cubicBezTo>
                    <a:pt x="7316" y="411"/>
                    <a:pt x="6888" y="0"/>
                    <a:pt x="6389"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27" name="Google Shape;127;p1"/>
            <p:cNvSpPr/>
            <p:nvPr/>
          </p:nvSpPr>
          <p:spPr>
            <a:xfrm>
              <a:off x="5582425" y="1674300"/>
              <a:ext cx="229300" cy="232875"/>
            </a:xfrm>
            <a:custGeom>
              <a:avLst/>
              <a:gdLst/>
              <a:ahLst/>
              <a:cxnLst/>
              <a:rect l="l" t="t" r="r" b="b"/>
              <a:pathLst>
                <a:path w="9172" h="9315" extrusionOk="0">
                  <a:moveTo>
                    <a:pt x="1" y="0"/>
                  </a:moveTo>
                  <a:lnTo>
                    <a:pt x="1" y="9314"/>
                  </a:lnTo>
                  <a:lnTo>
                    <a:pt x="9172" y="9314"/>
                  </a:lnTo>
                  <a:lnTo>
                    <a:pt x="9172" y="8511"/>
                  </a:lnTo>
                  <a:lnTo>
                    <a:pt x="804" y="8511"/>
                  </a:lnTo>
                  <a:lnTo>
                    <a:pt x="804"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28" name="Google Shape;128;p1"/>
          <p:cNvGrpSpPr/>
          <p:nvPr/>
        </p:nvGrpSpPr>
        <p:grpSpPr>
          <a:xfrm rot="1259927">
            <a:off x="2693678" y="1642027"/>
            <a:ext cx="157691" cy="255489"/>
            <a:chOff x="3741075" y="1171575"/>
            <a:chExt cx="172650" cy="279725"/>
          </a:xfrm>
        </p:grpSpPr>
        <p:sp>
          <p:nvSpPr>
            <p:cNvPr id="129" name="Google Shape;129;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0" name="Google Shape;130;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1" name="Google Shape;131;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2" name="Google Shape;132;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33" name="Google Shape;133;p1"/>
          <p:cNvSpPr/>
          <p:nvPr/>
        </p:nvSpPr>
        <p:spPr>
          <a:xfrm rot="1259927">
            <a:off x="3192912" y="1306738"/>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4" name="Google Shape;134;p1"/>
          <p:cNvSpPr/>
          <p:nvPr/>
        </p:nvSpPr>
        <p:spPr>
          <a:xfrm rot="1259927">
            <a:off x="3873577" y="1567954"/>
            <a:ext cx="243250" cy="170318"/>
          </a:xfrm>
          <a:custGeom>
            <a:avLst/>
            <a:gdLst/>
            <a:ahLst/>
            <a:cxnLst/>
            <a:rect l="l" t="t" r="r" b="b"/>
            <a:pathLst>
              <a:path w="10653" h="7459" extrusionOk="0">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35" name="Google Shape;135;p1"/>
          <p:cNvGrpSpPr/>
          <p:nvPr/>
        </p:nvGrpSpPr>
        <p:grpSpPr>
          <a:xfrm rot="1259927">
            <a:off x="2597162" y="1062480"/>
            <a:ext cx="145886" cy="267271"/>
            <a:chOff x="4354850" y="2375525"/>
            <a:chExt cx="159725" cy="292625"/>
          </a:xfrm>
        </p:grpSpPr>
        <p:sp>
          <p:nvSpPr>
            <p:cNvPr id="136" name="Google Shape;136;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37" name="Google Shape;137;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38" name="Google Shape;138;p1"/>
          <p:cNvGrpSpPr/>
          <p:nvPr/>
        </p:nvGrpSpPr>
        <p:grpSpPr>
          <a:xfrm rot="1259927">
            <a:off x="4637153" y="2401889"/>
            <a:ext cx="157691" cy="255489"/>
            <a:chOff x="3741075" y="1171575"/>
            <a:chExt cx="172650" cy="279725"/>
          </a:xfrm>
        </p:grpSpPr>
        <p:sp>
          <p:nvSpPr>
            <p:cNvPr id="139" name="Google Shape;139;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0" name="Google Shape;140;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1" name="Google Shape;141;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2" name="Google Shape;142;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43" name="Google Shape;143;p1"/>
          <p:cNvSpPr/>
          <p:nvPr/>
        </p:nvSpPr>
        <p:spPr>
          <a:xfrm rot="1259927">
            <a:off x="5136387" y="2066600"/>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4" name="Google Shape;144;p1"/>
          <p:cNvSpPr/>
          <p:nvPr/>
        </p:nvSpPr>
        <p:spPr>
          <a:xfrm rot="1259927">
            <a:off x="5817052" y="2327817"/>
            <a:ext cx="243250" cy="170318"/>
          </a:xfrm>
          <a:custGeom>
            <a:avLst/>
            <a:gdLst/>
            <a:ahLst/>
            <a:cxnLst/>
            <a:rect l="l" t="t" r="r" b="b"/>
            <a:pathLst>
              <a:path w="10653" h="7459" extrusionOk="0">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45" name="Google Shape;145;p1"/>
          <p:cNvGrpSpPr/>
          <p:nvPr/>
        </p:nvGrpSpPr>
        <p:grpSpPr>
          <a:xfrm rot="1259927">
            <a:off x="4540637" y="1822343"/>
            <a:ext cx="145886" cy="267271"/>
            <a:chOff x="4354850" y="2375525"/>
            <a:chExt cx="159725" cy="292625"/>
          </a:xfrm>
        </p:grpSpPr>
        <p:sp>
          <p:nvSpPr>
            <p:cNvPr id="146" name="Google Shape;146;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47" name="Google Shape;147;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48" name="Google Shape;148;p1"/>
          <p:cNvGrpSpPr/>
          <p:nvPr/>
        </p:nvGrpSpPr>
        <p:grpSpPr>
          <a:xfrm rot="1259927">
            <a:off x="3897223" y="2175902"/>
            <a:ext cx="239985" cy="240008"/>
            <a:chOff x="968775" y="1180050"/>
            <a:chExt cx="262750" cy="262775"/>
          </a:xfrm>
        </p:grpSpPr>
        <p:sp>
          <p:nvSpPr>
            <p:cNvPr id="149" name="Google Shape;149;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0" name="Google Shape;150;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1" name="Google Shape;151;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52" name="Google Shape;152;p1"/>
          <p:cNvGrpSpPr/>
          <p:nvPr/>
        </p:nvGrpSpPr>
        <p:grpSpPr>
          <a:xfrm rot="1259927">
            <a:off x="7342018" y="4122687"/>
            <a:ext cx="242839" cy="188654"/>
            <a:chOff x="4788875" y="1879050"/>
            <a:chExt cx="265875" cy="206550"/>
          </a:xfrm>
        </p:grpSpPr>
        <p:sp>
          <p:nvSpPr>
            <p:cNvPr id="153" name="Google Shape;153;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4" name="Google Shape;154;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5" name="Google Shape;155;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6" name="Google Shape;156;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57" name="Google Shape;157;p1"/>
          <p:cNvSpPr/>
          <p:nvPr/>
        </p:nvSpPr>
        <p:spPr>
          <a:xfrm rot="1259927">
            <a:off x="8027595" y="4371451"/>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58" name="Google Shape;158;p1"/>
          <p:cNvGrpSpPr/>
          <p:nvPr/>
        </p:nvGrpSpPr>
        <p:grpSpPr>
          <a:xfrm rot="1259927">
            <a:off x="5937122" y="3592339"/>
            <a:ext cx="284397" cy="212470"/>
            <a:chOff x="900525" y="2405650"/>
            <a:chExt cx="311375" cy="232625"/>
          </a:xfrm>
        </p:grpSpPr>
        <p:sp>
          <p:nvSpPr>
            <p:cNvPr id="159" name="Google Shape;159;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0" name="Google Shape;160;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61" name="Google Shape;161;p1"/>
          <p:cNvSpPr/>
          <p:nvPr/>
        </p:nvSpPr>
        <p:spPr>
          <a:xfrm rot="1259927">
            <a:off x="6654806" y="3860563"/>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62" name="Google Shape;162;p1"/>
          <p:cNvGrpSpPr/>
          <p:nvPr/>
        </p:nvGrpSpPr>
        <p:grpSpPr>
          <a:xfrm rot="1259927">
            <a:off x="5443122" y="3922393"/>
            <a:ext cx="157691" cy="255489"/>
            <a:chOff x="3741075" y="1171575"/>
            <a:chExt cx="172650" cy="279725"/>
          </a:xfrm>
        </p:grpSpPr>
        <p:sp>
          <p:nvSpPr>
            <p:cNvPr id="163" name="Google Shape;163;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4" name="Google Shape;164;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5" name="Google Shape;165;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6" name="Google Shape;166;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67" name="Google Shape;167;p1"/>
          <p:cNvGrpSpPr/>
          <p:nvPr/>
        </p:nvGrpSpPr>
        <p:grpSpPr>
          <a:xfrm rot="1259927">
            <a:off x="8583523" y="4614630"/>
            <a:ext cx="239985" cy="240008"/>
            <a:chOff x="968775" y="1180050"/>
            <a:chExt cx="262750" cy="262775"/>
          </a:xfrm>
        </p:grpSpPr>
        <p:sp>
          <p:nvSpPr>
            <p:cNvPr id="168" name="Google Shape;168;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9" name="Google Shape;169;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0" name="Google Shape;170;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71" name="Google Shape;171;p1"/>
          <p:cNvGrpSpPr/>
          <p:nvPr/>
        </p:nvGrpSpPr>
        <p:grpSpPr>
          <a:xfrm rot="1259927">
            <a:off x="6611593" y="3245637"/>
            <a:ext cx="242839" cy="188654"/>
            <a:chOff x="4788875" y="1879050"/>
            <a:chExt cx="265875" cy="206550"/>
          </a:xfrm>
        </p:grpSpPr>
        <p:sp>
          <p:nvSpPr>
            <p:cNvPr id="172" name="Google Shape;172;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3" name="Google Shape;173;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4" name="Google Shape;174;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5" name="Google Shape;175;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76" name="Google Shape;176;p1"/>
          <p:cNvSpPr/>
          <p:nvPr/>
        </p:nvSpPr>
        <p:spPr>
          <a:xfrm rot="1259927">
            <a:off x="7297170" y="3494401"/>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77" name="Google Shape;177;p1"/>
          <p:cNvGrpSpPr/>
          <p:nvPr/>
        </p:nvGrpSpPr>
        <p:grpSpPr>
          <a:xfrm rot="1259927">
            <a:off x="5206697" y="2715289"/>
            <a:ext cx="284397" cy="212470"/>
            <a:chOff x="900525" y="2405650"/>
            <a:chExt cx="311375" cy="232625"/>
          </a:xfrm>
        </p:grpSpPr>
        <p:sp>
          <p:nvSpPr>
            <p:cNvPr id="178" name="Google Shape;178;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79" name="Google Shape;179;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80" name="Google Shape;180;p1"/>
          <p:cNvSpPr/>
          <p:nvPr/>
        </p:nvSpPr>
        <p:spPr>
          <a:xfrm rot="1259927">
            <a:off x="5924381" y="2983513"/>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81" name="Google Shape;181;p1"/>
          <p:cNvGrpSpPr/>
          <p:nvPr/>
        </p:nvGrpSpPr>
        <p:grpSpPr>
          <a:xfrm rot="1259927">
            <a:off x="6035162" y="4266293"/>
            <a:ext cx="242839" cy="188654"/>
            <a:chOff x="4788875" y="1879050"/>
            <a:chExt cx="265875" cy="206550"/>
          </a:xfrm>
        </p:grpSpPr>
        <p:sp>
          <p:nvSpPr>
            <p:cNvPr id="182" name="Google Shape;182;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3" name="Google Shape;183;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4" name="Google Shape;184;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5" name="Google Shape;185;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186" name="Google Shape;186;p1"/>
          <p:cNvSpPr/>
          <p:nvPr/>
        </p:nvSpPr>
        <p:spPr>
          <a:xfrm rot="1259927">
            <a:off x="6720739" y="4515058"/>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187" name="Google Shape;187;p1"/>
          <p:cNvGrpSpPr/>
          <p:nvPr/>
        </p:nvGrpSpPr>
        <p:grpSpPr>
          <a:xfrm rot="1259927">
            <a:off x="7328855" y="4770156"/>
            <a:ext cx="283187" cy="169565"/>
            <a:chOff x="1316700" y="1106850"/>
            <a:chExt cx="310050" cy="185650"/>
          </a:xfrm>
        </p:grpSpPr>
        <p:sp>
          <p:nvSpPr>
            <p:cNvPr id="188" name="Google Shape;188;p1"/>
            <p:cNvSpPr/>
            <p:nvPr/>
          </p:nvSpPr>
          <p:spPr>
            <a:xfrm>
              <a:off x="1434900" y="1172950"/>
              <a:ext cx="89700" cy="52625"/>
            </a:xfrm>
            <a:custGeom>
              <a:avLst/>
              <a:gdLst/>
              <a:ahLst/>
              <a:cxnLst/>
              <a:rect l="l" t="t" r="r" b="b"/>
              <a:pathLst>
                <a:path w="3588" h="2105" extrusionOk="0">
                  <a:moveTo>
                    <a:pt x="1503" y="1"/>
                  </a:moveTo>
                  <a:cubicBezTo>
                    <a:pt x="879" y="1"/>
                    <a:pt x="285" y="355"/>
                    <a:pt x="1" y="963"/>
                  </a:cubicBezTo>
                  <a:lnTo>
                    <a:pt x="875" y="963"/>
                  </a:lnTo>
                  <a:cubicBezTo>
                    <a:pt x="1054" y="802"/>
                    <a:pt x="1268" y="713"/>
                    <a:pt x="1500" y="713"/>
                  </a:cubicBezTo>
                  <a:cubicBezTo>
                    <a:pt x="1856" y="713"/>
                    <a:pt x="2195" y="909"/>
                    <a:pt x="2338" y="1248"/>
                  </a:cubicBezTo>
                  <a:lnTo>
                    <a:pt x="1856" y="1248"/>
                  </a:lnTo>
                  <a:lnTo>
                    <a:pt x="2731" y="2105"/>
                  </a:lnTo>
                  <a:lnTo>
                    <a:pt x="3587" y="1248"/>
                  </a:lnTo>
                  <a:lnTo>
                    <a:pt x="3105" y="1248"/>
                  </a:lnTo>
                  <a:cubicBezTo>
                    <a:pt x="2981" y="767"/>
                    <a:pt x="2659" y="374"/>
                    <a:pt x="2213" y="160"/>
                  </a:cubicBezTo>
                  <a:cubicBezTo>
                    <a:pt x="1982" y="52"/>
                    <a:pt x="1740" y="1"/>
                    <a:pt x="150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89" name="Google Shape;189;p1"/>
            <p:cNvSpPr/>
            <p:nvPr/>
          </p:nvSpPr>
          <p:spPr>
            <a:xfrm>
              <a:off x="1420625" y="1204150"/>
              <a:ext cx="89700" cy="52175"/>
            </a:xfrm>
            <a:custGeom>
              <a:avLst/>
              <a:gdLst/>
              <a:ahLst/>
              <a:cxnLst/>
              <a:rect l="l" t="t" r="r" b="b"/>
              <a:pathLst>
                <a:path w="3588" h="2087" extrusionOk="0">
                  <a:moveTo>
                    <a:pt x="857" y="0"/>
                  </a:moveTo>
                  <a:lnTo>
                    <a:pt x="1" y="857"/>
                  </a:lnTo>
                  <a:lnTo>
                    <a:pt x="483" y="857"/>
                  </a:lnTo>
                  <a:cubicBezTo>
                    <a:pt x="608" y="1321"/>
                    <a:pt x="929" y="1713"/>
                    <a:pt x="1357" y="1927"/>
                  </a:cubicBezTo>
                  <a:cubicBezTo>
                    <a:pt x="1588" y="2035"/>
                    <a:pt x="1831" y="2087"/>
                    <a:pt x="2070" y="2087"/>
                  </a:cubicBezTo>
                  <a:cubicBezTo>
                    <a:pt x="2700" y="2087"/>
                    <a:pt x="3303" y="1732"/>
                    <a:pt x="3587" y="1124"/>
                  </a:cubicBezTo>
                  <a:lnTo>
                    <a:pt x="2695" y="1124"/>
                  </a:lnTo>
                  <a:cubicBezTo>
                    <a:pt x="2535" y="1285"/>
                    <a:pt x="2303" y="1374"/>
                    <a:pt x="2071" y="1374"/>
                  </a:cubicBezTo>
                  <a:cubicBezTo>
                    <a:pt x="1714" y="1356"/>
                    <a:pt x="1393" y="1160"/>
                    <a:pt x="1232" y="857"/>
                  </a:cubicBezTo>
                  <a:lnTo>
                    <a:pt x="1714" y="857"/>
                  </a:lnTo>
                  <a:lnTo>
                    <a:pt x="857"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0" name="Google Shape;190;p1"/>
            <p:cNvSpPr/>
            <p:nvPr/>
          </p:nvSpPr>
          <p:spPr>
            <a:xfrm>
              <a:off x="1316700" y="1106850"/>
              <a:ext cx="310050" cy="185650"/>
            </a:xfrm>
            <a:custGeom>
              <a:avLst/>
              <a:gdLst/>
              <a:ahLst/>
              <a:cxnLst/>
              <a:rect l="l" t="t" r="r" b="b"/>
              <a:pathLst>
                <a:path w="12402" h="7426" extrusionOk="0">
                  <a:moveTo>
                    <a:pt x="5330" y="824"/>
                  </a:moveTo>
                  <a:cubicBezTo>
                    <a:pt x="6084" y="824"/>
                    <a:pt x="6799" y="1250"/>
                    <a:pt x="7155" y="1947"/>
                  </a:cubicBezTo>
                  <a:lnTo>
                    <a:pt x="7298" y="2269"/>
                  </a:lnTo>
                  <a:lnTo>
                    <a:pt x="7637" y="2144"/>
                  </a:lnTo>
                  <a:cubicBezTo>
                    <a:pt x="7812" y="2081"/>
                    <a:pt x="7993" y="2052"/>
                    <a:pt x="8173" y="2052"/>
                  </a:cubicBezTo>
                  <a:cubicBezTo>
                    <a:pt x="8508" y="2052"/>
                    <a:pt x="8840" y="2154"/>
                    <a:pt x="9118" y="2340"/>
                  </a:cubicBezTo>
                  <a:cubicBezTo>
                    <a:pt x="9564" y="2661"/>
                    <a:pt x="9814" y="3161"/>
                    <a:pt x="9814" y="3696"/>
                  </a:cubicBezTo>
                  <a:lnTo>
                    <a:pt x="9814" y="4106"/>
                  </a:lnTo>
                  <a:lnTo>
                    <a:pt x="10349" y="4106"/>
                  </a:lnTo>
                  <a:cubicBezTo>
                    <a:pt x="11045" y="4142"/>
                    <a:pt x="11580" y="4713"/>
                    <a:pt x="11545" y="5409"/>
                  </a:cubicBezTo>
                  <a:cubicBezTo>
                    <a:pt x="11527" y="6069"/>
                    <a:pt x="10992" y="6587"/>
                    <a:pt x="10331" y="6604"/>
                  </a:cubicBezTo>
                  <a:lnTo>
                    <a:pt x="2498" y="6587"/>
                  </a:lnTo>
                  <a:cubicBezTo>
                    <a:pt x="1892" y="6551"/>
                    <a:pt x="1374" y="6194"/>
                    <a:pt x="1107" y="5659"/>
                  </a:cubicBezTo>
                  <a:cubicBezTo>
                    <a:pt x="857" y="5106"/>
                    <a:pt x="910" y="4445"/>
                    <a:pt x="1267" y="3946"/>
                  </a:cubicBezTo>
                  <a:cubicBezTo>
                    <a:pt x="1592" y="3529"/>
                    <a:pt x="2076" y="3286"/>
                    <a:pt x="2594" y="3286"/>
                  </a:cubicBezTo>
                  <a:cubicBezTo>
                    <a:pt x="2675" y="3286"/>
                    <a:pt x="2756" y="3292"/>
                    <a:pt x="2838" y="3304"/>
                  </a:cubicBezTo>
                  <a:lnTo>
                    <a:pt x="3319" y="3393"/>
                  </a:lnTo>
                  <a:lnTo>
                    <a:pt x="3319" y="2875"/>
                  </a:lnTo>
                  <a:cubicBezTo>
                    <a:pt x="3319" y="1930"/>
                    <a:pt x="3944" y="1109"/>
                    <a:pt x="4872" y="877"/>
                  </a:cubicBezTo>
                  <a:cubicBezTo>
                    <a:pt x="5024" y="841"/>
                    <a:pt x="5178" y="824"/>
                    <a:pt x="5330" y="824"/>
                  </a:cubicBezTo>
                  <a:close/>
                  <a:moveTo>
                    <a:pt x="5323" y="1"/>
                  </a:moveTo>
                  <a:cubicBezTo>
                    <a:pt x="5109" y="1"/>
                    <a:pt x="4892" y="25"/>
                    <a:pt x="4675" y="74"/>
                  </a:cubicBezTo>
                  <a:cubicBezTo>
                    <a:pt x="3551" y="359"/>
                    <a:pt x="2713" y="1305"/>
                    <a:pt x="2534" y="2465"/>
                  </a:cubicBezTo>
                  <a:cubicBezTo>
                    <a:pt x="1785" y="2483"/>
                    <a:pt x="1071" y="2840"/>
                    <a:pt x="625" y="3446"/>
                  </a:cubicBezTo>
                  <a:cubicBezTo>
                    <a:pt x="90" y="4196"/>
                    <a:pt x="1" y="5159"/>
                    <a:pt x="375" y="5998"/>
                  </a:cubicBezTo>
                  <a:cubicBezTo>
                    <a:pt x="750" y="6819"/>
                    <a:pt x="1553" y="7372"/>
                    <a:pt x="2463" y="7425"/>
                  </a:cubicBezTo>
                  <a:lnTo>
                    <a:pt x="10331" y="7425"/>
                  </a:lnTo>
                  <a:cubicBezTo>
                    <a:pt x="11491" y="7407"/>
                    <a:pt x="12401" y="6462"/>
                    <a:pt x="12365" y="5302"/>
                  </a:cubicBezTo>
                  <a:cubicBezTo>
                    <a:pt x="12348" y="4285"/>
                    <a:pt x="11598" y="3446"/>
                    <a:pt x="10599" y="3304"/>
                  </a:cubicBezTo>
                  <a:cubicBezTo>
                    <a:pt x="10492" y="2643"/>
                    <a:pt x="10135" y="2072"/>
                    <a:pt x="9600" y="1680"/>
                  </a:cubicBezTo>
                  <a:cubicBezTo>
                    <a:pt x="9187" y="1387"/>
                    <a:pt x="8705" y="1233"/>
                    <a:pt x="8213" y="1233"/>
                  </a:cubicBezTo>
                  <a:cubicBezTo>
                    <a:pt x="8045" y="1233"/>
                    <a:pt x="7876" y="1251"/>
                    <a:pt x="7709" y="1287"/>
                  </a:cubicBezTo>
                  <a:cubicBezTo>
                    <a:pt x="7170" y="472"/>
                    <a:pt x="6274" y="1"/>
                    <a:pt x="532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91" name="Google Shape;191;p1"/>
          <p:cNvGrpSpPr/>
          <p:nvPr/>
        </p:nvGrpSpPr>
        <p:grpSpPr>
          <a:xfrm rot="1259927">
            <a:off x="8104468" y="4819155"/>
            <a:ext cx="145886" cy="267271"/>
            <a:chOff x="4354850" y="2375525"/>
            <a:chExt cx="159725" cy="292625"/>
          </a:xfrm>
        </p:grpSpPr>
        <p:sp>
          <p:nvSpPr>
            <p:cNvPr id="192" name="Google Shape;192;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3" name="Google Shape;193;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194" name="Google Shape;194;p1"/>
          <p:cNvGrpSpPr/>
          <p:nvPr/>
        </p:nvGrpSpPr>
        <p:grpSpPr>
          <a:xfrm rot="1259927">
            <a:off x="5841894" y="4748611"/>
            <a:ext cx="209844" cy="212698"/>
            <a:chOff x="4909775" y="1674300"/>
            <a:chExt cx="229750" cy="232875"/>
          </a:xfrm>
        </p:grpSpPr>
        <p:sp>
          <p:nvSpPr>
            <p:cNvPr id="195" name="Google Shape;195;p1"/>
            <p:cNvSpPr/>
            <p:nvPr/>
          </p:nvSpPr>
          <p:spPr>
            <a:xfrm>
              <a:off x="4909775" y="1674300"/>
              <a:ext cx="229750" cy="232875"/>
            </a:xfrm>
            <a:custGeom>
              <a:avLst/>
              <a:gdLst/>
              <a:ahLst/>
              <a:cxnLst/>
              <a:rect l="l" t="t" r="r" b="b"/>
              <a:pathLst>
                <a:path w="9190" h="9315" extrusionOk="0">
                  <a:moveTo>
                    <a:pt x="0" y="0"/>
                  </a:moveTo>
                  <a:lnTo>
                    <a:pt x="0" y="9314"/>
                  </a:lnTo>
                  <a:lnTo>
                    <a:pt x="9189" y="9314"/>
                  </a:lnTo>
                  <a:lnTo>
                    <a:pt x="9189" y="8511"/>
                  </a:lnTo>
                  <a:lnTo>
                    <a:pt x="803" y="8511"/>
                  </a:lnTo>
                  <a:lnTo>
                    <a:pt x="80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6" name="Google Shape;196;p1"/>
            <p:cNvSpPr/>
            <p:nvPr/>
          </p:nvSpPr>
          <p:spPr>
            <a:xfrm>
              <a:off x="5089525" y="1674300"/>
              <a:ext cx="50000" cy="192725"/>
            </a:xfrm>
            <a:custGeom>
              <a:avLst/>
              <a:gdLst/>
              <a:ahLst/>
              <a:cxnLst/>
              <a:rect l="l" t="t" r="r" b="b"/>
              <a:pathLst>
                <a:path w="2000" h="7709" extrusionOk="0">
                  <a:moveTo>
                    <a:pt x="1" y="0"/>
                  </a:moveTo>
                  <a:lnTo>
                    <a:pt x="1" y="7708"/>
                  </a:lnTo>
                  <a:lnTo>
                    <a:pt x="1999" y="7708"/>
                  </a:lnTo>
                  <a:lnTo>
                    <a:pt x="1999"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7" name="Google Shape;197;p1"/>
            <p:cNvSpPr/>
            <p:nvPr/>
          </p:nvSpPr>
          <p:spPr>
            <a:xfrm>
              <a:off x="5019500" y="1740750"/>
              <a:ext cx="49975" cy="126275"/>
            </a:xfrm>
            <a:custGeom>
              <a:avLst/>
              <a:gdLst/>
              <a:ahLst/>
              <a:cxnLst/>
              <a:rect l="l" t="t" r="r" b="b"/>
              <a:pathLst>
                <a:path w="1999" h="5051" extrusionOk="0">
                  <a:moveTo>
                    <a:pt x="0" y="1"/>
                  </a:moveTo>
                  <a:lnTo>
                    <a:pt x="0" y="5050"/>
                  </a:lnTo>
                  <a:lnTo>
                    <a:pt x="1999" y="5050"/>
                  </a:lnTo>
                  <a:lnTo>
                    <a:pt x="199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8" name="Google Shape;198;p1"/>
            <p:cNvSpPr/>
            <p:nvPr/>
          </p:nvSpPr>
          <p:spPr>
            <a:xfrm>
              <a:off x="4949475" y="1800525"/>
              <a:ext cx="49975" cy="66500"/>
            </a:xfrm>
            <a:custGeom>
              <a:avLst/>
              <a:gdLst/>
              <a:ahLst/>
              <a:cxnLst/>
              <a:rect l="l" t="t" r="r" b="b"/>
              <a:pathLst>
                <a:path w="1999" h="2660" extrusionOk="0">
                  <a:moveTo>
                    <a:pt x="0" y="1"/>
                  </a:moveTo>
                  <a:lnTo>
                    <a:pt x="0" y="2659"/>
                  </a:lnTo>
                  <a:lnTo>
                    <a:pt x="1998" y="2659"/>
                  </a:lnTo>
                  <a:lnTo>
                    <a:pt x="199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99" name="Google Shape;199;p1"/>
            <p:cNvSpPr/>
            <p:nvPr/>
          </p:nvSpPr>
          <p:spPr>
            <a:xfrm>
              <a:off x="4948575" y="1674300"/>
              <a:ext cx="107525" cy="107525"/>
            </a:xfrm>
            <a:custGeom>
              <a:avLst/>
              <a:gdLst/>
              <a:ahLst/>
              <a:cxnLst/>
              <a:rect l="l" t="t" r="r" b="b"/>
              <a:pathLst>
                <a:path w="4301" h="4301" extrusionOk="0">
                  <a:moveTo>
                    <a:pt x="2480" y="0"/>
                  </a:moveTo>
                  <a:lnTo>
                    <a:pt x="3194" y="732"/>
                  </a:lnTo>
                  <a:lnTo>
                    <a:pt x="0" y="3926"/>
                  </a:lnTo>
                  <a:lnTo>
                    <a:pt x="357" y="4301"/>
                  </a:lnTo>
                  <a:lnTo>
                    <a:pt x="3569" y="1107"/>
                  </a:lnTo>
                  <a:lnTo>
                    <a:pt x="4300" y="1820"/>
                  </a:lnTo>
                  <a:lnTo>
                    <a:pt x="4300"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00" name="Google Shape;200;p1"/>
          <p:cNvGrpSpPr/>
          <p:nvPr/>
        </p:nvGrpSpPr>
        <p:grpSpPr>
          <a:xfrm rot="1259927">
            <a:off x="704668" y="3985399"/>
            <a:ext cx="242839" cy="188654"/>
            <a:chOff x="4788875" y="1879050"/>
            <a:chExt cx="265875" cy="206550"/>
          </a:xfrm>
        </p:grpSpPr>
        <p:sp>
          <p:nvSpPr>
            <p:cNvPr id="201" name="Google Shape;201;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2" name="Google Shape;202;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3" name="Google Shape;203;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4" name="Google Shape;204;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05" name="Google Shape;205;p1"/>
          <p:cNvSpPr/>
          <p:nvPr/>
        </p:nvSpPr>
        <p:spPr>
          <a:xfrm rot="1259927">
            <a:off x="1390245" y="4234164"/>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06" name="Google Shape;206;p1"/>
          <p:cNvGrpSpPr/>
          <p:nvPr/>
        </p:nvGrpSpPr>
        <p:grpSpPr>
          <a:xfrm rot="1259927">
            <a:off x="1998361" y="4489262"/>
            <a:ext cx="283187" cy="169565"/>
            <a:chOff x="1316700" y="1106850"/>
            <a:chExt cx="310050" cy="185650"/>
          </a:xfrm>
        </p:grpSpPr>
        <p:sp>
          <p:nvSpPr>
            <p:cNvPr id="207" name="Google Shape;207;p1"/>
            <p:cNvSpPr/>
            <p:nvPr/>
          </p:nvSpPr>
          <p:spPr>
            <a:xfrm>
              <a:off x="1434900" y="1172950"/>
              <a:ext cx="89700" cy="52625"/>
            </a:xfrm>
            <a:custGeom>
              <a:avLst/>
              <a:gdLst/>
              <a:ahLst/>
              <a:cxnLst/>
              <a:rect l="l" t="t" r="r" b="b"/>
              <a:pathLst>
                <a:path w="3588" h="2105" extrusionOk="0">
                  <a:moveTo>
                    <a:pt x="1503" y="1"/>
                  </a:moveTo>
                  <a:cubicBezTo>
                    <a:pt x="879" y="1"/>
                    <a:pt x="285" y="355"/>
                    <a:pt x="1" y="963"/>
                  </a:cubicBezTo>
                  <a:lnTo>
                    <a:pt x="875" y="963"/>
                  </a:lnTo>
                  <a:cubicBezTo>
                    <a:pt x="1054" y="802"/>
                    <a:pt x="1268" y="713"/>
                    <a:pt x="1500" y="713"/>
                  </a:cubicBezTo>
                  <a:cubicBezTo>
                    <a:pt x="1856" y="713"/>
                    <a:pt x="2195" y="909"/>
                    <a:pt x="2338" y="1248"/>
                  </a:cubicBezTo>
                  <a:lnTo>
                    <a:pt x="1856" y="1248"/>
                  </a:lnTo>
                  <a:lnTo>
                    <a:pt x="2731" y="2105"/>
                  </a:lnTo>
                  <a:lnTo>
                    <a:pt x="3587" y="1248"/>
                  </a:lnTo>
                  <a:lnTo>
                    <a:pt x="3105" y="1248"/>
                  </a:lnTo>
                  <a:cubicBezTo>
                    <a:pt x="2981" y="767"/>
                    <a:pt x="2659" y="374"/>
                    <a:pt x="2213" y="160"/>
                  </a:cubicBezTo>
                  <a:cubicBezTo>
                    <a:pt x="1982" y="52"/>
                    <a:pt x="1740" y="1"/>
                    <a:pt x="150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8" name="Google Shape;208;p1"/>
            <p:cNvSpPr/>
            <p:nvPr/>
          </p:nvSpPr>
          <p:spPr>
            <a:xfrm>
              <a:off x="1420625" y="1204150"/>
              <a:ext cx="89700" cy="52175"/>
            </a:xfrm>
            <a:custGeom>
              <a:avLst/>
              <a:gdLst/>
              <a:ahLst/>
              <a:cxnLst/>
              <a:rect l="l" t="t" r="r" b="b"/>
              <a:pathLst>
                <a:path w="3588" h="2087" extrusionOk="0">
                  <a:moveTo>
                    <a:pt x="857" y="0"/>
                  </a:moveTo>
                  <a:lnTo>
                    <a:pt x="1" y="857"/>
                  </a:lnTo>
                  <a:lnTo>
                    <a:pt x="483" y="857"/>
                  </a:lnTo>
                  <a:cubicBezTo>
                    <a:pt x="608" y="1321"/>
                    <a:pt x="929" y="1713"/>
                    <a:pt x="1357" y="1927"/>
                  </a:cubicBezTo>
                  <a:cubicBezTo>
                    <a:pt x="1588" y="2035"/>
                    <a:pt x="1831" y="2087"/>
                    <a:pt x="2070" y="2087"/>
                  </a:cubicBezTo>
                  <a:cubicBezTo>
                    <a:pt x="2700" y="2087"/>
                    <a:pt x="3303" y="1732"/>
                    <a:pt x="3587" y="1124"/>
                  </a:cubicBezTo>
                  <a:lnTo>
                    <a:pt x="2695" y="1124"/>
                  </a:lnTo>
                  <a:cubicBezTo>
                    <a:pt x="2535" y="1285"/>
                    <a:pt x="2303" y="1374"/>
                    <a:pt x="2071" y="1374"/>
                  </a:cubicBezTo>
                  <a:cubicBezTo>
                    <a:pt x="1714" y="1356"/>
                    <a:pt x="1393" y="1160"/>
                    <a:pt x="1232" y="857"/>
                  </a:cubicBezTo>
                  <a:lnTo>
                    <a:pt x="1714" y="857"/>
                  </a:lnTo>
                  <a:lnTo>
                    <a:pt x="857"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09" name="Google Shape;209;p1"/>
            <p:cNvSpPr/>
            <p:nvPr/>
          </p:nvSpPr>
          <p:spPr>
            <a:xfrm>
              <a:off x="1316700" y="1106850"/>
              <a:ext cx="310050" cy="185650"/>
            </a:xfrm>
            <a:custGeom>
              <a:avLst/>
              <a:gdLst/>
              <a:ahLst/>
              <a:cxnLst/>
              <a:rect l="l" t="t" r="r" b="b"/>
              <a:pathLst>
                <a:path w="12402" h="7426" extrusionOk="0">
                  <a:moveTo>
                    <a:pt x="5330" y="824"/>
                  </a:moveTo>
                  <a:cubicBezTo>
                    <a:pt x="6084" y="824"/>
                    <a:pt x="6799" y="1250"/>
                    <a:pt x="7155" y="1947"/>
                  </a:cubicBezTo>
                  <a:lnTo>
                    <a:pt x="7298" y="2269"/>
                  </a:lnTo>
                  <a:lnTo>
                    <a:pt x="7637" y="2144"/>
                  </a:lnTo>
                  <a:cubicBezTo>
                    <a:pt x="7812" y="2081"/>
                    <a:pt x="7993" y="2052"/>
                    <a:pt x="8173" y="2052"/>
                  </a:cubicBezTo>
                  <a:cubicBezTo>
                    <a:pt x="8508" y="2052"/>
                    <a:pt x="8840" y="2154"/>
                    <a:pt x="9118" y="2340"/>
                  </a:cubicBezTo>
                  <a:cubicBezTo>
                    <a:pt x="9564" y="2661"/>
                    <a:pt x="9814" y="3161"/>
                    <a:pt x="9814" y="3696"/>
                  </a:cubicBezTo>
                  <a:lnTo>
                    <a:pt x="9814" y="4106"/>
                  </a:lnTo>
                  <a:lnTo>
                    <a:pt x="10349" y="4106"/>
                  </a:lnTo>
                  <a:cubicBezTo>
                    <a:pt x="11045" y="4142"/>
                    <a:pt x="11580" y="4713"/>
                    <a:pt x="11545" y="5409"/>
                  </a:cubicBezTo>
                  <a:cubicBezTo>
                    <a:pt x="11527" y="6069"/>
                    <a:pt x="10992" y="6587"/>
                    <a:pt x="10331" y="6604"/>
                  </a:cubicBezTo>
                  <a:lnTo>
                    <a:pt x="2498" y="6587"/>
                  </a:lnTo>
                  <a:cubicBezTo>
                    <a:pt x="1892" y="6551"/>
                    <a:pt x="1374" y="6194"/>
                    <a:pt x="1107" y="5659"/>
                  </a:cubicBezTo>
                  <a:cubicBezTo>
                    <a:pt x="857" y="5106"/>
                    <a:pt x="910" y="4445"/>
                    <a:pt x="1267" y="3946"/>
                  </a:cubicBezTo>
                  <a:cubicBezTo>
                    <a:pt x="1592" y="3529"/>
                    <a:pt x="2076" y="3286"/>
                    <a:pt x="2594" y="3286"/>
                  </a:cubicBezTo>
                  <a:cubicBezTo>
                    <a:pt x="2675" y="3286"/>
                    <a:pt x="2756" y="3292"/>
                    <a:pt x="2838" y="3304"/>
                  </a:cubicBezTo>
                  <a:lnTo>
                    <a:pt x="3319" y="3393"/>
                  </a:lnTo>
                  <a:lnTo>
                    <a:pt x="3319" y="2875"/>
                  </a:lnTo>
                  <a:cubicBezTo>
                    <a:pt x="3319" y="1930"/>
                    <a:pt x="3944" y="1109"/>
                    <a:pt x="4872" y="877"/>
                  </a:cubicBezTo>
                  <a:cubicBezTo>
                    <a:pt x="5024" y="841"/>
                    <a:pt x="5178" y="824"/>
                    <a:pt x="5330" y="824"/>
                  </a:cubicBezTo>
                  <a:close/>
                  <a:moveTo>
                    <a:pt x="5323" y="1"/>
                  </a:moveTo>
                  <a:cubicBezTo>
                    <a:pt x="5109" y="1"/>
                    <a:pt x="4892" y="25"/>
                    <a:pt x="4675" y="74"/>
                  </a:cubicBezTo>
                  <a:cubicBezTo>
                    <a:pt x="3551" y="359"/>
                    <a:pt x="2713" y="1305"/>
                    <a:pt x="2534" y="2465"/>
                  </a:cubicBezTo>
                  <a:cubicBezTo>
                    <a:pt x="1785" y="2483"/>
                    <a:pt x="1071" y="2840"/>
                    <a:pt x="625" y="3446"/>
                  </a:cubicBezTo>
                  <a:cubicBezTo>
                    <a:pt x="90" y="4196"/>
                    <a:pt x="1" y="5159"/>
                    <a:pt x="375" y="5998"/>
                  </a:cubicBezTo>
                  <a:cubicBezTo>
                    <a:pt x="750" y="6819"/>
                    <a:pt x="1553" y="7372"/>
                    <a:pt x="2463" y="7425"/>
                  </a:cubicBezTo>
                  <a:lnTo>
                    <a:pt x="10331" y="7425"/>
                  </a:lnTo>
                  <a:cubicBezTo>
                    <a:pt x="11491" y="7407"/>
                    <a:pt x="12401" y="6462"/>
                    <a:pt x="12365" y="5302"/>
                  </a:cubicBezTo>
                  <a:cubicBezTo>
                    <a:pt x="12348" y="4285"/>
                    <a:pt x="11598" y="3446"/>
                    <a:pt x="10599" y="3304"/>
                  </a:cubicBezTo>
                  <a:cubicBezTo>
                    <a:pt x="10492" y="2643"/>
                    <a:pt x="10135" y="2072"/>
                    <a:pt x="9600" y="1680"/>
                  </a:cubicBezTo>
                  <a:cubicBezTo>
                    <a:pt x="9187" y="1387"/>
                    <a:pt x="8705" y="1233"/>
                    <a:pt x="8213" y="1233"/>
                  </a:cubicBezTo>
                  <a:cubicBezTo>
                    <a:pt x="8045" y="1233"/>
                    <a:pt x="7876" y="1251"/>
                    <a:pt x="7709" y="1287"/>
                  </a:cubicBezTo>
                  <a:cubicBezTo>
                    <a:pt x="7170" y="472"/>
                    <a:pt x="6274" y="1"/>
                    <a:pt x="532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10" name="Google Shape;210;p1"/>
          <p:cNvSpPr/>
          <p:nvPr/>
        </p:nvSpPr>
        <p:spPr>
          <a:xfrm rot="1259927">
            <a:off x="17456" y="3723275"/>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11" name="Google Shape;211;p1"/>
          <p:cNvGrpSpPr/>
          <p:nvPr/>
        </p:nvGrpSpPr>
        <p:grpSpPr>
          <a:xfrm rot="1259927">
            <a:off x="2702987" y="4736730"/>
            <a:ext cx="145886" cy="267271"/>
            <a:chOff x="4354850" y="2375525"/>
            <a:chExt cx="159725" cy="292625"/>
          </a:xfrm>
        </p:grpSpPr>
        <p:sp>
          <p:nvSpPr>
            <p:cNvPr id="212" name="Google Shape;212;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3" name="Google Shape;213;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14" name="Google Shape;214;p1"/>
          <p:cNvGrpSpPr/>
          <p:nvPr/>
        </p:nvGrpSpPr>
        <p:grpSpPr>
          <a:xfrm rot="1259927">
            <a:off x="706663" y="4666936"/>
            <a:ext cx="209844" cy="212698"/>
            <a:chOff x="4909775" y="1674300"/>
            <a:chExt cx="229750" cy="232875"/>
          </a:xfrm>
        </p:grpSpPr>
        <p:sp>
          <p:nvSpPr>
            <p:cNvPr id="215" name="Google Shape;215;p1"/>
            <p:cNvSpPr/>
            <p:nvPr/>
          </p:nvSpPr>
          <p:spPr>
            <a:xfrm>
              <a:off x="4909775" y="1674300"/>
              <a:ext cx="229750" cy="232875"/>
            </a:xfrm>
            <a:custGeom>
              <a:avLst/>
              <a:gdLst/>
              <a:ahLst/>
              <a:cxnLst/>
              <a:rect l="l" t="t" r="r" b="b"/>
              <a:pathLst>
                <a:path w="9190" h="9315" extrusionOk="0">
                  <a:moveTo>
                    <a:pt x="0" y="0"/>
                  </a:moveTo>
                  <a:lnTo>
                    <a:pt x="0" y="9314"/>
                  </a:lnTo>
                  <a:lnTo>
                    <a:pt x="9189" y="9314"/>
                  </a:lnTo>
                  <a:lnTo>
                    <a:pt x="9189" y="8511"/>
                  </a:lnTo>
                  <a:lnTo>
                    <a:pt x="803" y="8511"/>
                  </a:lnTo>
                  <a:lnTo>
                    <a:pt x="80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6" name="Google Shape;216;p1"/>
            <p:cNvSpPr/>
            <p:nvPr/>
          </p:nvSpPr>
          <p:spPr>
            <a:xfrm>
              <a:off x="5089525" y="1674300"/>
              <a:ext cx="50000" cy="192725"/>
            </a:xfrm>
            <a:custGeom>
              <a:avLst/>
              <a:gdLst/>
              <a:ahLst/>
              <a:cxnLst/>
              <a:rect l="l" t="t" r="r" b="b"/>
              <a:pathLst>
                <a:path w="2000" h="7709" extrusionOk="0">
                  <a:moveTo>
                    <a:pt x="1" y="0"/>
                  </a:moveTo>
                  <a:lnTo>
                    <a:pt x="1" y="7708"/>
                  </a:lnTo>
                  <a:lnTo>
                    <a:pt x="1999" y="7708"/>
                  </a:lnTo>
                  <a:lnTo>
                    <a:pt x="1999"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7" name="Google Shape;217;p1"/>
            <p:cNvSpPr/>
            <p:nvPr/>
          </p:nvSpPr>
          <p:spPr>
            <a:xfrm>
              <a:off x="5019500" y="1740750"/>
              <a:ext cx="49975" cy="126275"/>
            </a:xfrm>
            <a:custGeom>
              <a:avLst/>
              <a:gdLst/>
              <a:ahLst/>
              <a:cxnLst/>
              <a:rect l="l" t="t" r="r" b="b"/>
              <a:pathLst>
                <a:path w="1999" h="5051" extrusionOk="0">
                  <a:moveTo>
                    <a:pt x="0" y="1"/>
                  </a:moveTo>
                  <a:lnTo>
                    <a:pt x="0" y="5050"/>
                  </a:lnTo>
                  <a:lnTo>
                    <a:pt x="1999" y="5050"/>
                  </a:lnTo>
                  <a:lnTo>
                    <a:pt x="199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8" name="Google Shape;218;p1"/>
            <p:cNvSpPr/>
            <p:nvPr/>
          </p:nvSpPr>
          <p:spPr>
            <a:xfrm>
              <a:off x="4949475" y="1800525"/>
              <a:ext cx="49975" cy="66500"/>
            </a:xfrm>
            <a:custGeom>
              <a:avLst/>
              <a:gdLst/>
              <a:ahLst/>
              <a:cxnLst/>
              <a:rect l="l" t="t" r="r" b="b"/>
              <a:pathLst>
                <a:path w="1999" h="2660" extrusionOk="0">
                  <a:moveTo>
                    <a:pt x="0" y="1"/>
                  </a:moveTo>
                  <a:lnTo>
                    <a:pt x="0" y="2659"/>
                  </a:lnTo>
                  <a:lnTo>
                    <a:pt x="1998" y="2659"/>
                  </a:lnTo>
                  <a:lnTo>
                    <a:pt x="199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19" name="Google Shape;219;p1"/>
            <p:cNvSpPr/>
            <p:nvPr/>
          </p:nvSpPr>
          <p:spPr>
            <a:xfrm>
              <a:off x="4948575" y="1674300"/>
              <a:ext cx="107525" cy="107525"/>
            </a:xfrm>
            <a:custGeom>
              <a:avLst/>
              <a:gdLst/>
              <a:ahLst/>
              <a:cxnLst/>
              <a:rect l="l" t="t" r="r" b="b"/>
              <a:pathLst>
                <a:path w="4301" h="4301" extrusionOk="0">
                  <a:moveTo>
                    <a:pt x="2480" y="0"/>
                  </a:moveTo>
                  <a:lnTo>
                    <a:pt x="3194" y="732"/>
                  </a:lnTo>
                  <a:lnTo>
                    <a:pt x="0" y="3926"/>
                  </a:lnTo>
                  <a:lnTo>
                    <a:pt x="357" y="4301"/>
                  </a:lnTo>
                  <a:lnTo>
                    <a:pt x="3569" y="1107"/>
                  </a:lnTo>
                  <a:lnTo>
                    <a:pt x="4300" y="1820"/>
                  </a:lnTo>
                  <a:lnTo>
                    <a:pt x="4300"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20" name="Google Shape;220;p1"/>
          <p:cNvGrpSpPr/>
          <p:nvPr/>
        </p:nvGrpSpPr>
        <p:grpSpPr>
          <a:xfrm rot="1259927">
            <a:off x="-2642" y="4403680"/>
            <a:ext cx="249370" cy="248959"/>
            <a:chOff x="1326950" y="1175150"/>
            <a:chExt cx="273025" cy="272575"/>
          </a:xfrm>
        </p:grpSpPr>
        <p:sp>
          <p:nvSpPr>
            <p:cNvPr id="221" name="Google Shape;221;p1"/>
            <p:cNvSpPr/>
            <p:nvPr/>
          </p:nvSpPr>
          <p:spPr>
            <a:xfrm>
              <a:off x="1436700" y="1284875"/>
              <a:ext cx="53550" cy="53125"/>
            </a:xfrm>
            <a:custGeom>
              <a:avLst/>
              <a:gdLst/>
              <a:ahLst/>
              <a:cxnLst/>
              <a:rect l="l" t="t" r="r" b="b"/>
              <a:pathLst>
                <a:path w="2142" h="2125" extrusionOk="0">
                  <a:moveTo>
                    <a:pt x="1071" y="536"/>
                  </a:moveTo>
                  <a:cubicBezTo>
                    <a:pt x="1374" y="536"/>
                    <a:pt x="1606" y="768"/>
                    <a:pt x="1606" y="1054"/>
                  </a:cubicBezTo>
                  <a:cubicBezTo>
                    <a:pt x="1606" y="1357"/>
                    <a:pt x="1374" y="1589"/>
                    <a:pt x="1071" y="1589"/>
                  </a:cubicBezTo>
                  <a:cubicBezTo>
                    <a:pt x="785" y="1589"/>
                    <a:pt x="535" y="1357"/>
                    <a:pt x="535" y="1054"/>
                  </a:cubicBezTo>
                  <a:cubicBezTo>
                    <a:pt x="535" y="768"/>
                    <a:pt x="785" y="536"/>
                    <a:pt x="1071" y="536"/>
                  </a:cubicBezTo>
                  <a:close/>
                  <a:moveTo>
                    <a:pt x="1071" y="1"/>
                  </a:moveTo>
                  <a:cubicBezTo>
                    <a:pt x="482" y="1"/>
                    <a:pt x="0" y="483"/>
                    <a:pt x="0" y="1054"/>
                  </a:cubicBezTo>
                  <a:cubicBezTo>
                    <a:pt x="0" y="1642"/>
                    <a:pt x="482" y="2124"/>
                    <a:pt x="1071" y="2124"/>
                  </a:cubicBezTo>
                  <a:cubicBezTo>
                    <a:pt x="1660" y="2124"/>
                    <a:pt x="2141" y="1642"/>
                    <a:pt x="2141" y="1054"/>
                  </a:cubicBezTo>
                  <a:cubicBezTo>
                    <a:pt x="2141" y="483"/>
                    <a:pt x="1660" y="1"/>
                    <a:pt x="107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2" name="Google Shape;222;p1"/>
            <p:cNvSpPr/>
            <p:nvPr/>
          </p:nvSpPr>
          <p:spPr>
            <a:xfrm>
              <a:off x="1326950" y="1175150"/>
              <a:ext cx="273025" cy="272575"/>
            </a:xfrm>
            <a:custGeom>
              <a:avLst/>
              <a:gdLst/>
              <a:ahLst/>
              <a:cxnLst/>
              <a:rect l="l" t="t" r="r" b="b"/>
              <a:pathLst>
                <a:path w="10921" h="10903" extrusionOk="0">
                  <a:moveTo>
                    <a:pt x="5193" y="1589"/>
                  </a:moveTo>
                  <a:lnTo>
                    <a:pt x="5193" y="2231"/>
                  </a:lnTo>
                  <a:cubicBezTo>
                    <a:pt x="3623" y="2374"/>
                    <a:pt x="2374" y="3623"/>
                    <a:pt x="2249" y="5175"/>
                  </a:cubicBezTo>
                  <a:lnTo>
                    <a:pt x="1589" y="5175"/>
                  </a:lnTo>
                  <a:cubicBezTo>
                    <a:pt x="1732" y="3266"/>
                    <a:pt x="3266" y="1731"/>
                    <a:pt x="5193" y="1589"/>
                  </a:cubicBezTo>
                  <a:close/>
                  <a:moveTo>
                    <a:pt x="5728" y="1589"/>
                  </a:moveTo>
                  <a:cubicBezTo>
                    <a:pt x="7655" y="1731"/>
                    <a:pt x="9190" y="3266"/>
                    <a:pt x="9315" y="5175"/>
                  </a:cubicBezTo>
                  <a:lnTo>
                    <a:pt x="8672" y="5175"/>
                  </a:lnTo>
                  <a:cubicBezTo>
                    <a:pt x="8548" y="3605"/>
                    <a:pt x="7299" y="2356"/>
                    <a:pt x="5728" y="2231"/>
                  </a:cubicBezTo>
                  <a:lnTo>
                    <a:pt x="5728" y="1589"/>
                  </a:lnTo>
                  <a:close/>
                  <a:moveTo>
                    <a:pt x="5728" y="2766"/>
                  </a:moveTo>
                  <a:cubicBezTo>
                    <a:pt x="7013" y="2891"/>
                    <a:pt x="8012" y="3908"/>
                    <a:pt x="8137" y="5175"/>
                  </a:cubicBezTo>
                  <a:lnTo>
                    <a:pt x="7049" y="5175"/>
                  </a:lnTo>
                  <a:lnTo>
                    <a:pt x="7049" y="5710"/>
                  </a:lnTo>
                  <a:lnTo>
                    <a:pt x="8137" y="5710"/>
                  </a:lnTo>
                  <a:cubicBezTo>
                    <a:pt x="8012" y="6995"/>
                    <a:pt x="7013" y="8012"/>
                    <a:pt x="5728" y="8137"/>
                  </a:cubicBezTo>
                  <a:lnTo>
                    <a:pt x="5728" y="7048"/>
                  </a:lnTo>
                  <a:lnTo>
                    <a:pt x="5193" y="7048"/>
                  </a:lnTo>
                  <a:lnTo>
                    <a:pt x="5193" y="8137"/>
                  </a:lnTo>
                  <a:cubicBezTo>
                    <a:pt x="3926" y="8012"/>
                    <a:pt x="2909" y="6995"/>
                    <a:pt x="2784" y="5710"/>
                  </a:cubicBezTo>
                  <a:lnTo>
                    <a:pt x="3855" y="5710"/>
                  </a:lnTo>
                  <a:lnTo>
                    <a:pt x="3855" y="5175"/>
                  </a:lnTo>
                  <a:lnTo>
                    <a:pt x="2784" y="5175"/>
                  </a:lnTo>
                  <a:cubicBezTo>
                    <a:pt x="2909" y="3908"/>
                    <a:pt x="3926" y="2891"/>
                    <a:pt x="5193" y="2766"/>
                  </a:cubicBezTo>
                  <a:lnTo>
                    <a:pt x="5193" y="3855"/>
                  </a:lnTo>
                  <a:lnTo>
                    <a:pt x="5728" y="3855"/>
                  </a:lnTo>
                  <a:lnTo>
                    <a:pt x="5728" y="2766"/>
                  </a:lnTo>
                  <a:close/>
                  <a:moveTo>
                    <a:pt x="2249" y="5710"/>
                  </a:moveTo>
                  <a:cubicBezTo>
                    <a:pt x="2374" y="7280"/>
                    <a:pt x="3623" y="8529"/>
                    <a:pt x="5193" y="8672"/>
                  </a:cubicBezTo>
                  <a:lnTo>
                    <a:pt x="5193" y="9314"/>
                  </a:lnTo>
                  <a:cubicBezTo>
                    <a:pt x="3266" y="9172"/>
                    <a:pt x="1732" y="7637"/>
                    <a:pt x="1589" y="5710"/>
                  </a:cubicBezTo>
                  <a:close/>
                  <a:moveTo>
                    <a:pt x="9315" y="5710"/>
                  </a:moveTo>
                  <a:cubicBezTo>
                    <a:pt x="9190" y="7637"/>
                    <a:pt x="7655" y="9172"/>
                    <a:pt x="5728" y="9314"/>
                  </a:cubicBezTo>
                  <a:lnTo>
                    <a:pt x="5728" y="8672"/>
                  </a:lnTo>
                  <a:cubicBezTo>
                    <a:pt x="7299" y="8529"/>
                    <a:pt x="8548" y="7280"/>
                    <a:pt x="8672" y="5710"/>
                  </a:cubicBezTo>
                  <a:close/>
                  <a:moveTo>
                    <a:pt x="5193" y="1"/>
                  </a:moveTo>
                  <a:lnTo>
                    <a:pt x="5193" y="786"/>
                  </a:lnTo>
                  <a:cubicBezTo>
                    <a:pt x="2838" y="928"/>
                    <a:pt x="947" y="2820"/>
                    <a:pt x="804" y="5175"/>
                  </a:cubicBezTo>
                  <a:lnTo>
                    <a:pt x="1" y="5175"/>
                  </a:lnTo>
                  <a:lnTo>
                    <a:pt x="1" y="5710"/>
                  </a:lnTo>
                  <a:lnTo>
                    <a:pt x="804" y="5710"/>
                  </a:lnTo>
                  <a:cubicBezTo>
                    <a:pt x="947" y="8083"/>
                    <a:pt x="2838" y="9975"/>
                    <a:pt x="5193" y="10099"/>
                  </a:cubicBezTo>
                  <a:lnTo>
                    <a:pt x="5193" y="10902"/>
                  </a:lnTo>
                  <a:lnTo>
                    <a:pt x="5728" y="10902"/>
                  </a:lnTo>
                  <a:lnTo>
                    <a:pt x="5728" y="10099"/>
                  </a:lnTo>
                  <a:cubicBezTo>
                    <a:pt x="8101" y="9975"/>
                    <a:pt x="9975" y="8083"/>
                    <a:pt x="10118" y="5710"/>
                  </a:cubicBezTo>
                  <a:lnTo>
                    <a:pt x="10921" y="5710"/>
                  </a:lnTo>
                  <a:lnTo>
                    <a:pt x="10921" y="5175"/>
                  </a:lnTo>
                  <a:lnTo>
                    <a:pt x="10118" y="5175"/>
                  </a:lnTo>
                  <a:cubicBezTo>
                    <a:pt x="9975" y="2820"/>
                    <a:pt x="8101" y="928"/>
                    <a:pt x="5728" y="786"/>
                  </a:cubicBezTo>
                  <a:lnTo>
                    <a:pt x="572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23" name="Google Shape;223;p1"/>
          <p:cNvGrpSpPr/>
          <p:nvPr/>
        </p:nvGrpSpPr>
        <p:grpSpPr>
          <a:xfrm rot="1259927">
            <a:off x="1365297" y="4911352"/>
            <a:ext cx="157691" cy="255489"/>
            <a:chOff x="3741075" y="1171575"/>
            <a:chExt cx="172650" cy="279725"/>
          </a:xfrm>
        </p:grpSpPr>
        <p:sp>
          <p:nvSpPr>
            <p:cNvPr id="224" name="Google Shape;224;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5" name="Google Shape;225;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6" name="Google Shape;226;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7" name="Google Shape;227;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28" name="Google Shape;228;p1"/>
          <p:cNvSpPr/>
          <p:nvPr/>
        </p:nvSpPr>
        <p:spPr>
          <a:xfrm rot="1259927">
            <a:off x="37049" y="2497829"/>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9" name="Google Shape;229;p1"/>
          <p:cNvSpPr/>
          <p:nvPr/>
        </p:nvSpPr>
        <p:spPr>
          <a:xfrm rot="1259927">
            <a:off x="8550893" y="3977450"/>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30" name="Google Shape;230;p1"/>
          <p:cNvGrpSpPr/>
          <p:nvPr/>
        </p:nvGrpSpPr>
        <p:grpSpPr>
          <a:xfrm rot="1259927">
            <a:off x="7955143" y="3733193"/>
            <a:ext cx="145886" cy="267271"/>
            <a:chOff x="4354850" y="2375525"/>
            <a:chExt cx="159725" cy="292625"/>
          </a:xfrm>
        </p:grpSpPr>
        <p:sp>
          <p:nvSpPr>
            <p:cNvPr id="231" name="Google Shape;231;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2" name="Google Shape;232;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33" name="Google Shape;233;p1"/>
          <p:cNvGrpSpPr/>
          <p:nvPr/>
        </p:nvGrpSpPr>
        <p:grpSpPr>
          <a:xfrm rot="1259927">
            <a:off x="6489660" y="2599085"/>
            <a:ext cx="242839" cy="197536"/>
            <a:chOff x="853250" y="4006875"/>
            <a:chExt cx="265875" cy="216275"/>
          </a:xfrm>
        </p:grpSpPr>
        <p:sp>
          <p:nvSpPr>
            <p:cNvPr id="234" name="Google Shape;234;p1"/>
            <p:cNvSpPr/>
            <p:nvPr/>
          </p:nvSpPr>
          <p:spPr>
            <a:xfrm>
              <a:off x="1016500" y="4006875"/>
              <a:ext cx="70950" cy="106525"/>
            </a:xfrm>
            <a:custGeom>
              <a:avLst/>
              <a:gdLst/>
              <a:ahLst/>
              <a:cxnLst/>
              <a:rect l="l" t="t" r="r" b="b"/>
              <a:pathLst>
                <a:path w="2838" h="4261" extrusionOk="0">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5" name="Google Shape;235;p1"/>
            <p:cNvSpPr/>
            <p:nvPr/>
          </p:nvSpPr>
          <p:spPr>
            <a:xfrm>
              <a:off x="853250" y="4036650"/>
              <a:ext cx="265875" cy="186500"/>
            </a:xfrm>
            <a:custGeom>
              <a:avLst/>
              <a:gdLst/>
              <a:ahLst/>
              <a:cxnLst/>
              <a:rect l="l" t="t" r="r" b="b"/>
              <a:pathLst>
                <a:path w="10635" h="7460" extrusionOk="0">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36" name="Google Shape;236;p1"/>
          <p:cNvSpPr/>
          <p:nvPr/>
        </p:nvSpPr>
        <p:spPr>
          <a:xfrm rot="1259927">
            <a:off x="7186883" y="2846228"/>
            <a:ext cx="133647" cy="206579"/>
          </a:xfrm>
          <a:custGeom>
            <a:avLst/>
            <a:gdLst/>
            <a:ahLst/>
            <a:cxnLst/>
            <a:rect l="l" t="t" r="r" b="b"/>
            <a:pathLst>
              <a:path w="5853" h="9047" extrusionOk="0">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37" name="Google Shape;237;p1"/>
          <p:cNvGrpSpPr/>
          <p:nvPr/>
        </p:nvGrpSpPr>
        <p:grpSpPr>
          <a:xfrm rot="1259927">
            <a:off x="7770861" y="3091942"/>
            <a:ext cx="239985" cy="240008"/>
            <a:chOff x="968775" y="1180050"/>
            <a:chExt cx="262750" cy="262775"/>
          </a:xfrm>
        </p:grpSpPr>
        <p:sp>
          <p:nvSpPr>
            <p:cNvPr id="238" name="Google Shape;238;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9" name="Google Shape;239;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0" name="Google Shape;240;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41" name="Google Shape;241;p1"/>
          <p:cNvSpPr/>
          <p:nvPr/>
        </p:nvSpPr>
        <p:spPr>
          <a:xfrm rot="1259927">
            <a:off x="8470638" y="3353044"/>
            <a:ext cx="206579" cy="206579"/>
          </a:xfrm>
          <a:custGeom>
            <a:avLst/>
            <a:gdLst/>
            <a:ahLst/>
            <a:cxnLst/>
            <a:rect l="l" t="t" r="r" b="b"/>
            <a:pathLst>
              <a:path w="9047" h="9047" extrusionOk="0">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42" name="Google Shape;242;p1"/>
          <p:cNvGrpSpPr/>
          <p:nvPr/>
        </p:nvGrpSpPr>
        <p:grpSpPr>
          <a:xfrm rot="1259927">
            <a:off x="8876358" y="3596130"/>
            <a:ext cx="242839" cy="188654"/>
            <a:chOff x="4788875" y="1879050"/>
            <a:chExt cx="265875" cy="206550"/>
          </a:xfrm>
        </p:grpSpPr>
        <p:sp>
          <p:nvSpPr>
            <p:cNvPr id="243" name="Google Shape;243;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4" name="Google Shape;244;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5" name="Google Shape;245;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6" name="Google Shape;246;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47" name="Google Shape;247;p1"/>
          <p:cNvGrpSpPr/>
          <p:nvPr/>
        </p:nvGrpSpPr>
        <p:grpSpPr>
          <a:xfrm rot="1259927">
            <a:off x="3307374" y="785355"/>
            <a:ext cx="242839" cy="188654"/>
            <a:chOff x="4788875" y="1879050"/>
            <a:chExt cx="265875" cy="206550"/>
          </a:xfrm>
        </p:grpSpPr>
        <p:sp>
          <p:nvSpPr>
            <p:cNvPr id="248" name="Google Shape;248;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9" name="Google Shape;249;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0" name="Google Shape;250;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1" name="Google Shape;251;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52" name="Google Shape;252;p1"/>
          <p:cNvSpPr/>
          <p:nvPr/>
        </p:nvSpPr>
        <p:spPr>
          <a:xfrm rot="1259927">
            <a:off x="3992952" y="1034120"/>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3" name="Google Shape;253;p1"/>
          <p:cNvSpPr/>
          <p:nvPr/>
        </p:nvSpPr>
        <p:spPr>
          <a:xfrm rot="1259927">
            <a:off x="2620162" y="523232"/>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54" name="Google Shape;254;p1"/>
          <p:cNvGrpSpPr/>
          <p:nvPr/>
        </p:nvGrpSpPr>
        <p:grpSpPr>
          <a:xfrm rot="1259927">
            <a:off x="5258133" y="1463428"/>
            <a:ext cx="209433" cy="212698"/>
            <a:chOff x="5582425" y="1674300"/>
            <a:chExt cx="229300" cy="232875"/>
          </a:xfrm>
        </p:grpSpPr>
        <p:sp>
          <p:nvSpPr>
            <p:cNvPr id="255" name="Google Shape;255;p1"/>
            <p:cNvSpPr/>
            <p:nvPr/>
          </p:nvSpPr>
          <p:spPr>
            <a:xfrm>
              <a:off x="5619000" y="1674300"/>
              <a:ext cx="182925" cy="199425"/>
            </a:xfrm>
            <a:custGeom>
              <a:avLst/>
              <a:gdLst/>
              <a:ahLst/>
              <a:cxnLst/>
              <a:rect l="l" t="t" r="r" b="b"/>
              <a:pathLst>
                <a:path w="7317" h="7977" extrusionOk="0">
                  <a:moveTo>
                    <a:pt x="6389" y="0"/>
                  </a:moveTo>
                  <a:cubicBezTo>
                    <a:pt x="5871" y="0"/>
                    <a:pt x="5461" y="411"/>
                    <a:pt x="5443" y="928"/>
                  </a:cubicBezTo>
                  <a:cubicBezTo>
                    <a:pt x="5443" y="1232"/>
                    <a:pt x="5621" y="1535"/>
                    <a:pt x="5871" y="1713"/>
                  </a:cubicBezTo>
                  <a:lnTo>
                    <a:pt x="5175" y="3712"/>
                  </a:lnTo>
                  <a:cubicBezTo>
                    <a:pt x="4997" y="3712"/>
                    <a:pt x="4801" y="3783"/>
                    <a:pt x="4658" y="3890"/>
                  </a:cubicBezTo>
                  <a:lnTo>
                    <a:pt x="3266" y="2837"/>
                  </a:lnTo>
                  <a:cubicBezTo>
                    <a:pt x="3444" y="2356"/>
                    <a:pt x="3195" y="1838"/>
                    <a:pt x="2713" y="1642"/>
                  </a:cubicBezTo>
                  <a:cubicBezTo>
                    <a:pt x="2614" y="1609"/>
                    <a:pt x="2513" y="1593"/>
                    <a:pt x="2414" y="1593"/>
                  </a:cubicBezTo>
                  <a:cubicBezTo>
                    <a:pt x="2027" y="1593"/>
                    <a:pt x="1659" y="1830"/>
                    <a:pt x="1517" y="2213"/>
                  </a:cubicBezTo>
                  <a:cubicBezTo>
                    <a:pt x="1375" y="2605"/>
                    <a:pt x="1517" y="3052"/>
                    <a:pt x="1874" y="3301"/>
                  </a:cubicBezTo>
                  <a:lnTo>
                    <a:pt x="982" y="6120"/>
                  </a:lnTo>
                  <a:lnTo>
                    <a:pt x="929" y="6120"/>
                  </a:lnTo>
                  <a:cubicBezTo>
                    <a:pt x="429" y="6120"/>
                    <a:pt x="1" y="6531"/>
                    <a:pt x="1" y="7048"/>
                  </a:cubicBezTo>
                  <a:cubicBezTo>
                    <a:pt x="1" y="7566"/>
                    <a:pt x="411" y="7976"/>
                    <a:pt x="929" y="7976"/>
                  </a:cubicBezTo>
                  <a:cubicBezTo>
                    <a:pt x="1446" y="7976"/>
                    <a:pt x="1857" y="7566"/>
                    <a:pt x="1857" y="7048"/>
                  </a:cubicBezTo>
                  <a:cubicBezTo>
                    <a:pt x="1857" y="6763"/>
                    <a:pt x="1732" y="6477"/>
                    <a:pt x="1482" y="6299"/>
                  </a:cubicBezTo>
                  <a:lnTo>
                    <a:pt x="2392" y="3444"/>
                  </a:lnTo>
                  <a:cubicBezTo>
                    <a:pt x="2588" y="3444"/>
                    <a:pt x="2784" y="3391"/>
                    <a:pt x="2945" y="3266"/>
                  </a:cubicBezTo>
                  <a:lnTo>
                    <a:pt x="4319" y="4301"/>
                  </a:lnTo>
                  <a:cubicBezTo>
                    <a:pt x="4283" y="4425"/>
                    <a:pt x="4265" y="4532"/>
                    <a:pt x="4247" y="4657"/>
                  </a:cubicBezTo>
                  <a:cubicBezTo>
                    <a:pt x="4247" y="5157"/>
                    <a:pt x="4676" y="5585"/>
                    <a:pt x="5175" y="5585"/>
                  </a:cubicBezTo>
                  <a:cubicBezTo>
                    <a:pt x="5693" y="5585"/>
                    <a:pt x="6121" y="5157"/>
                    <a:pt x="6121" y="4657"/>
                  </a:cubicBezTo>
                  <a:cubicBezTo>
                    <a:pt x="6121" y="4336"/>
                    <a:pt x="5960" y="4051"/>
                    <a:pt x="5693" y="3872"/>
                  </a:cubicBezTo>
                  <a:lnTo>
                    <a:pt x="6371" y="1856"/>
                  </a:lnTo>
                  <a:cubicBezTo>
                    <a:pt x="6888" y="1856"/>
                    <a:pt x="7316" y="1446"/>
                    <a:pt x="7316" y="928"/>
                  </a:cubicBezTo>
                  <a:cubicBezTo>
                    <a:pt x="7316" y="411"/>
                    <a:pt x="6888" y="0"/>
                    <a:pt x="6389"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6" name="Google Shape;256;p1"/>
            <p:cNvSpPr/>
            <p:nvPr/>
          </p:nvSpPr>
          <p:spPr>
            <a:xfrm>
              <a:off x="5582425" y="1674300"/>
              <a:ext cx="229300" cy="232875"/>
            </a:xfrm>
            <a:custGeom>
              <a:avLst/>
              <a:gdLst/>
              <a:ahLst/>
              <a:cxnLst/>
              <a:rect l="l" t="t" r="r" b="b"/>
              <a:pathLst>
                <a:path w="9172" h="9315" extrusionOk="0">
                  <a:moveTo>
                    <a:pt x="1" y="0"/>
                  </a:moveTo>
                  <a:lnTo>
                    <a:pt x="1" y="9314"/>
                  </a:lnTo>
                  <a:lnTo>
                    <a:pt x="9172" y="9314"/>
                  </a:lnTo>
                  <a:lnTo>
                    <a:pt x="9172" y="8511"/>
                  </a:lnTo>
                  <a:lnTo>
                    <a:pt x="804" y="8511"/>
                  </a:lnTo>
                  <a:lnTo>
                    <a:pt x="804"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57" name="Google Shape;257;p1"/>
          <p:cNvGrpSpPr/>
          <p:nvPr/>
        </p:nvGrpSpPr>
        <p:grpSpPr>
          <a:xfrm rot="1259927">
            <a:off x="4636272" y="1216383"/>
            <a:ext cx="157691" cy="255489"/>
            <a:chOff x="3741075" y="1171575"/>
            <a:chExt cx="172650" cy="279725"/>
          </a:xfrm>
        </p:grpSpPr>
        <p:sp>
          <p:nvSpPr>
            <p:cNvPr id="258" name="Google Shape;258;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59" name="Google Shape;259;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0" name="Google Shape;260;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1" name="Google Shape;261;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62" name="Google Shape;262;p1"/>
          <p:cNvGrpSpPr/>
          <p:nvPr/>
        </p:nvGrpSpPr>
        <p:grpSpPr>
          <a:xfrm rot="1259927">
            <a:off x="6579747" y="1976246"/>
            <a:ext cx="157691" cy="255489"/>
            <a:chOff x="3741075" y="1171575"/>
            <a:chExt cx="172650" cy="279725"/>
          </a:xfrm>
        </p:grpSpPr>
        <p:sp>
          <p:nvSpPr>
            <p:cNvPr id="263" name="Google Shape;263;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4" name="Google Shape;264;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5" name="Google Shape;265;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6" name="Google Shape;266;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67" name="Google Shape;267;p1"/>
          <p:cNvGrpSpPr/>
          <p:nvPr/>
        </p:nvGrpSpPr>
        <p:grpSpPr>
          <a:xfrm rot="1259927">
            <a:off x="5839817" y="1750258"/>
            <a:ext cx="239985" cy="240008"/>
            <a:chOff x="968775" y="1180050"/>
            <a:chExt cx="262750" cy="262775"/>
          </a:xfrm>
        </p:grpSpPr>
        <p:sp>
          <p:nvSpPr>
            <p:cNvPr id="268" name="Google Shape;268;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9" name="Google Shape;269;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0" name="Google Shape;270;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71" name="Google Shape;271;p1"/>
          <p:cNvGrpSpPr/>
          <p:nvPr/>
        </p:nvGrpSpPr>
        <p:grpSpPr>
          <a:xfrm rot="1259927">
            <a:off x="8554187" y="2819993"/>
            <a:ext cx="242839" cy="188654"/>
            <a:chOff x="4788875" y="1879050"/>
            <a:chExt cx="265875" cy="206550"/>
          </a:xfrm>
        </p:grpSpPr>
        <p:sp>
          <p:nvSpPr>
            <p:cNvPr id="272" name="Google Shape;272;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3" name="Google Shape;273;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4" name="Google Shape;274;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5" name="Google Shape;275;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276" name="Google Shape;276;p1"/>
          <p:cNvGrpSpPr/>
          <p:nvPr/>
        </p:nvGrpSpPr>
        <p:grpSpPr>
          <a:xfrm rot="1259927">
            <a:off x="7149291" y="2289646"/>
            <a:ext cx="284397" cy="212470"/>
            <a:chOff x="900525" y="2405650"/>
            <a:chExt cx="311375" cy="232625"/>
          </a:xfrm>
        </p:grpSpPr>
        <p:sp>
          <p:nvSpPr>
            <p:cNvPr id="277" name="Google Shape;277;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78" name="Google Shape;278;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79" name="Google Shape;279;p1"/>
          <p:cNvSpPr/>
          <p:nvPr/>
        </p:nvSpPr>
        <p:spPr>
          <a:xfrm rot="1259927">
            <a:off x="7866974" y="2557869"/>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80" name="Google Shape;280;p1"/>
          <p:cNvGrpSpPr/>
          <p:nvPr/>
        </p:nvGrpSpPr>
        <p:grpSpPr>
          <a:xfrm rot="1259927">
            <a:off x="4483430" y="617505"/>
            <a:ext cx="242839" cy="188654"/>
            <a:chOff x="4788875" y="1879050"/>
            <a:chExt cx="265875" cy="206550"/>
          </a:xfrm>
        </p:grpSpPr>
        <p:sp>
          <p:nvSpPr>
            <p:cNvPr id="281" name="Google Shape;281;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2" name="Google Shape;282;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3" name="Google Shape;283;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4" name="Google Shape;284;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85" name="Google Shape;285;p1"/>
          <p:cNvSpPr/>
          <p:nvPr/>
        </p:nvSpPr>
        <p:spPr>
          <a:xfrm rot="1259927">
            <a:off x="5169008" y="866270"/>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86" name="Google Shape;286;p1"/>
          <p:cNvGrpSpPr/>
          <p:nvPr/>
        </p:nvGrpSpPr>
        <p:grpSpPr>
          <a:xfrm rot="1259927">
            <a:off x="5777124" y="1121369"/>
            <a:ext cx="283187" cy="169565"/>
            <a:chOff x="1316700" y="1106850"/>
            <a:chExt cx="310050" cy="185650"/>
          </a:xfrm>
        </p:grpSpPr>
        <p:sp>
          <p:nvSpPr>
            <p:cNvPr id="287" name="Google Shape;287;p1"/>
            <p:cNvSpPr/>
            <p:nvPr/>
          </p:nvSpPr>
          <p:spPr>
            <a:xfrm>
              <a:off x="1434900" y="1172950"/>
              <a:ext cx="89700" cy="52625"/>
            </a:xfrm>
            <a:custGeom>
              <a:avLst/>
              <a:gdLst/>
              <a:ahLst/>
              <a:cxnLst/>
              <a:rect l="l" t="t" r="r" b="b"/>
              <a:pathLst>
                <a:path w="3588" h="2105" extrusionOk="0">
                  <a:moveTo>
                    <a:pt x="1503" y="1"/>
                  </a:moveTo>
                  <a:cubicBezTo>
                    <a:pt x="879" y="1"/>
                    <a:pt x="285" y="355"/>
                    <a:pt x="1" y="963"/>
                  </a:cubicBezTo>
                  <a:lnTo>
                    <a:pt x="875" y="963"/>
                  </a:lnTo>
                  <a:cubicBezTo>
                    <a:pt x="1054" y="802"/>
                    <a:pt x="1268" y="713"/>
                    <a:pt x="1500" y="713"/>
                  </a:cubicBezTo>
                  <a:cubicBezTo>
                    <a:pt x="1856" y="713"/>
                    <a:pt x="2195" y="909"/>
                    <a:pt x="2338" y="1248"/>
                  </a:cubicBezTo>
                  <a:lnTo>
                    <a:pt x="1856" y="1248"/>
                  </a:lnTo>
                  <a:lnTo>
                    <a:pt x="2731" y="2105"/>
                  </a:lnTo>
                  <a:lnTo>
                    <a:pt x="3587" y="1248"/>
                  </a:lnTo>
                  <a:lnTo>
                    <a:pt x="3105" y="1248"/>
                  </a:lnTo>
                  <a:cubicBezTo>
                    <a:pt x="2981" y="767"/>
                    <a:pt x="2659" y="374"/>
                    <a:pt x="2213" y="160"/>
                  </a:cubicBezTo>
                  <a:cubicBezTo>
                    <a:pt x="1982" y="52"/>
                    <a:pt x="1740" y="1"/>
                    <a:pt x="150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8" name="Google Shape;288;p1"/>
            <p:cNvSpPr/>
            <p:nvPr/>
          </p:nvSpPr>
          <p:spPr>
            <a:xfrm>
              <a:off x="1420625" y="1204150"/>
              <a:ext cx="89700" cy="52175"/>
            </a:xfrm>
            <a:custGeom>
              <a:avLst/>
              <a:gdLst/>
              <a:ahLst/>
              <a:cxnLst/>
              <a:rect l="l" t="t" r="r" b="b"/>
              <a:pathLst>
                <a:path w="3588" h="2087" extrusionOk="0">
                  <a:moveTo>
                    <a:pt x="857" y="0"/>
                  </a:moveTo>
                  <a:lnTo>
                    <a:pt x="1" y="857"/>
                  </a:lnTo>
                  <a:lnTo>
                    <a:pt x="483" y="857"/>
                  </a:lnTo>
                  <a:cubicBezTo>
                    <a:pt x="608" y="1321"/>
                    <a:pt x="929" y="1713"/>
                    <a:pt x="1357" y="1927"/>
                  </a:cubicBezTo>
                  <a:cubicBezTo>
                    <a:pt x="1588" y="2035"/>
                    <a:pt x="1831" y="2087"/>
                    <a:pt x="2070" y="2087"/>
                  </a:cubicBezTo>
                  <a:cubicBezTo>
                    <a:pt x="2700" y="2087"/>
                    <a:pt x="3303" y="1732"/>
                    <a:pt x="3587" y="1124"/>
                  </a:cubicBezTo>
                  <a:lnTo>
                    <a:pt x="2695" y="1124"/>
                  </a:lnTo>
                  <a:cubicBezTo>
                    <a:pt x="2535" y="1285"/>
                    <a:pt x="2303" y="1374"/>
                    <a:pt x="2071" y="1374"/>
                  </a:cubicBezTo>
                  <a:cubicBezTo>
                    <a:pt x="1714" y="1356"/>
                    <a:pt x="1393" y="1160"/>
                    <a:pt x="1232" y="857"/>
                  </a:cubicBezTo>
                  <a:lnTo>
                    <a:pt x="1714" y="857"/>
                  </a:lnTo>
                  <a:lnTo>
                    <a:pt x="857"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9" name="Google Shape;289;p1"/>
            <p:cNvSpPr/>
            <p:nvPr/>
          </p:nvSpPr>
          <p:spPr>
            <a:xfrm>
              <a:off x="1316700" y="1106850"/>
              <a:ext cx="310050" cy="185650"/>
            </a:xfrm>
            <a:custGeom>
              <a:avLst/>
              <a:gdLst/>
              <a:ahLst/>
              <a:cxnLst/>
              <a:rect l="l" t="t" r="r" b="b"/>
              <a:pathLst>
                <a:path w="12402" h="7426" extrusionOk="0">
                  <a:moveTo>
                    <a:pt x="5330" y="824"/>
                  </a:moveTo>
                  <a:cubicBezTo>
                    <a:pt x="6084" y="824"/>
                    <a:pt x="6799" y="1250"/>
                    <a:pt x="7155" y="1947"/>
                  </a:cubicBezTo>
                  <a:lnTo>
                    <a:pt x="7298" y="2269"/>
                  </a:lnTo>
                  <a:lnTo>
                    <a:pt x="7637" y="2144"/>
                  </a:lnTo>
                  <a:cubicBezTo>
                    <a:pt x="7812" y="2081"/>
                    <a:pt x="7993" y="2052"/>
                    <a:pt x="8173" y="2052"/>
                  </a:cubicBezTo>
                  <a:cubicBezTo>
                    <a:pt x="8508" y="2052"/>
                    <a:pt x="8840" y="2154"/>
                    <a:pt x="9118" y="2340"/>
                  </a:cubicBezTo>
                  <a:cubicBezTo>
                    <a:pt x="9564" y="2661"/>
                    <a:pt x="9814" y="3161"/>
                    <a:pt x="9814" y="3696"/>
                  </a:cubicBezTo>
                  <a:lnTo>
                    <a:pt x="9814" y="4106"/>
                  </a:lnTo>
                  <a:lnTo>
                    <a:pt x="10349" y="4106"/>
                  </a:lnTo>
                  <a:cubicBezTo>
                    <a:pt x="11045" y="4142"/>
                    <a:pt x="11580" y="4713"/>
                    <a:pt x="11545" y="5409"/>
                  </a:cubicBezTo>
                  <a:cubicBezTo>
                    <a:pt x="11527" y="6069"/>
                    <a:pt x="10992" y="6587"/>
                    <a:pt x="10331" y="6604"/>
                  </a:cubicBezTo>
                  <a:lnTo>
                    <a:pt x="2498" y="6587"/>
                  </a:lnTo>
                  <a:cubicBezTo>
                    <a:pt x="1892" y="6551"/>
                    <a:pt x="1374" y="6194"/>
                    <a:pt x="1107" y="5659"/>
                  </a:cubicBezTo>
                  <a:cubicBezTo>
                    <a:pt x="857" y="5106"/>
                    <a:pt x="910" y="4445"/>
                    <a:pt x="1267" y="3946"/>
                  </a:cubicBezTo>
                  <a:cubicBezTo>
                    <a:pt x="1592" y="3529"/>
                    <a:pt x="2076" y="3286"/>
                    <a:pt x="2594" y="3286"/>
                  </a:cubicBezTo>
                  <a:cubicBezTo>
                    <a:pt x="2675" y="3286"/>
                    <a:pt x="2756" y="3292"/>
                    <a:pt x="2838" y="3304"/>
                  </a:cubicBezTo>
                  <a:lnTo>
                    <a:pt x="3319" y="3393"/>
                  </a:lnTo>
                  <a:lnTo>
                    <a:pt x="3319" y="2875"/>
                  </a:lnTo>
                  <a:cubicBezTo>
                    <a:pt x="3319" y="1930"/>
                    <a:pt x="3944" y="1109"/>
                    <a:pt x="4872" y="877"/>
                  </a:cubicBezTo>
                  <a:cubicBezTo>
                    <a:pt x="5024" y="841"/>
                    <a:pt x="5178" y="824"/>
                    <a:pt x="5330" y="824"/>
                  </a:cubicBezTo>
                  <a:close/>
                  <a:moveTo>
                    <a:pt x="5323" y="1"/>
                  </a:moveTo>
                  <a:cubicBezTo>
                    <a:pt x="5109" y="1"/>
                    <a:pt x="4892" y="25"/>
                    <a:pt x="4675" y="74"/>
                  </a:cubicBezTo>
                  <a:cubicBezTo>
                    <a:pt x="3551" y="359"/>
                    <a:pt x="2713" y="1305"/>
                    <a:pt x="2534" y="2465"/>
                  </a:cubicBezTo>
                  <a:cubicBezTo>
                    <a:pt x="1785" y="2483"/>
                    <a:pt x="1071" y="2840"/>
                    <a:pt x="625" y="3446"/>
                  </a:cubicBezTo>
                  <a:cubicBezTo>
                    <a:pt x="90" y="4196"/>
                    <a:pt x="1" y="5159"/>
                    <a:pt x="375" y="5998"/>
                  </a:cubicBezTo>
                  <a:cubicBezTo>
                    <a:pt x="750" y="6819"/>
                    <a:pt x="1553" y="7372"/>
                    <a:pt x="2463" y="7425"/>
                  </a:cubicBezTo>
                  <a:lnTo>
                    <a:pt x="10331" y="7425"/>
                  </a:lnTo>
                  <a:cubicBezTo>
                    <a:pt x="11491" y="7407"/>
                    <a:pt x="12401" y="6462"/>
                    <a:pt x="12365" y="5302"/>
                  </a:cubicBezTo>
                  <a:cubicBezTo>
                    <a:pt x="12348" y="4285"/>
                    <a:pt x="11598" y="3446"/>
                    <a:pt x="10599" y="3304"/>
                  </a:cubicBezTo>
                  <a:cubicBezTo>
                    <a:pt x="10492" y="2643"/>
                    <a:pt x="10135" y="2072"/>
                    <a:pt x="9600" y="1680"/>
                  </a:cubicBezTo>
                  <a:cubicBezTo>
                    <a:pt x="9187" y="1387"/>
                    <a:pt x="8705" y="1233"/>
                    <a:pt x="8213" y="1233"/>
                  </a:cubicBezTo>
                  <a:cubicBezTo>
                    <a:pt x="8045" y="1233"/>
                    <a:pt x="7876" y="1251"/>
                    <a:pt x="7709" y="1287"/>
                  </a:cubicBezTo>
                  <a:cubicBezTo>
                    <a:pt x="7170" y="472"/>
                    <a:pt x="6274" y="1"/>
                    <a:pt x="532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90" name="Google Shape;290;p1"/>
          <p:cNvSpPr/>
          <p:nvPr/>
        </p:nvSpPr>
        <p:spPr>
          <a:xfrm rot="1259927">
            <a:off x="7077499" y="1613094"/>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1" name="Google Shape;291;p1"/>
          <p:cNvSpPr/>
          <p:nvPr/>
        </p:nvSpPr>
        <p:spPr>
          <a:xfrm rot="1259927">
            <a:off x="7758165" y="1874310"/>
            <a:ext cx="243250" cy="170318"/>
          </a:xfrm>
          <a:custGeom>
            <a:avLst/>
            <a:gdLst/>
            <a:ahLst/>
            <a:cxnLst/>
            <a:rect l="l" t="t" r="r" b="b"/>
            <a:pathLst>
              <a:path w="10653" h="7459" extrusionOk="0">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92" name="Google Shape;292;p1"/>
          <p:cNvGrpSpPr/>
          <p:nvPr/>
        </p:nvGrpSpPr>
        <p:grpSpPr>
          <a:xfrm rot="1259927">
            <a:off x="3078535" y="87158"/>
            <a:ext cx="284397" cy="212470"/>
            <a:chOff x="900525" y="2405650"/>
            <a:chExt cx="311375" cy="232625"/>
          </a:xfrm>
        </p:grpSpPr>
        <p:sp>
          <p:nvSpPr>
            <p:cNvPr id="293" name="Google Shape;293;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4" name="Google Shape;294;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95" name="Google Shape;295;p1"/>
          <p:cNvSpPr/>
          <p:nvPr/>
        </p:nvSpPr>
        <p:spPr>
          <a:xfrm rot="1259927">
            <a:off x="3796218" y="355382"/>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296" name="Google Shape;296;p1"/>
          <p:cNvGrpSpPr/>
          <p:nvPr/>
        </p:nvGrpSpPr>
        <p:grpSpPr>
          <a:xfrm rot="1259927">
            <a:off x="6481749" y="1368836"/>
            <a:ext cx="145886" cy="267271"/>
            <a:chOff x="4354850" y="2375525"/>
            <a:chExt cx="159725" cy="292625"/>
          </a:xfrm>
        </p:grpSpPr>
        <p:sp>
          <p:nvSpPr>
            <p:cNvPr id="297" name="Google Shape;297;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98" name="Google Shape;298;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299" name="Google Shape;299;p1"/>
          <p:cNvSpPr/>
          <p:nvPr/>
        </p:nvSpPr>
        <p:spPr>
          <a:xfrm rot="1259927">
            <a:off x="8488977" y="2090870"/>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300" name="Google Shape;300;p1"/>
          <p:cNvGrpSpPr/>
          <p:nvPr/>
        </p:nvGrpSpPr>
        <p:grpSpPr>
          <a:xfrm rot="1259927">
            <a:off x="4266727" y="27460"/>
            <a:ext cx="209433" cy="212698"/>
            <a:chOff x="5582425" y="1674300"/>
            <a:chExt cx="229300" cy="232875"/>
          </a:xfrm>
        </p:grpSpPr>
        <p:sp>
          <p:nvSpPr>
            <p:cNvPr id="301" name="Google Shape;301;p1"/>
            <p:cNvSpPr/>
            <p:nvPr/>
          </p:nvSpPr>
          <p:spPr>
            <a:xfrm>
              <a:off x="5619000" y="1674300"/>
              <a:ext cx="182925" cy="199425"/>
            </a:xfrm>
            <a:custGeom>
              <a:avLst/>
              <a:gdLst/>
              <a:ahLst/>
              <a:cxnLst/>
              <a:rect l="l" t="t" r="r" b="b"/>
              <a:pathLst>
                <a:path w="7317" h="7977" extrusionOk="0">
                  <a:moveTo>
                    <a:pt x="6389" y="0"/>
                  </a:moveTo>
                  <a:cubicBezTo>
                    <a:pt x="5871" y="0"/>
                    <a:pt x="5461" y="411"/>
                    <a:pt x="5443" y="928"/>
                  </a:cubicBezTo>
                  <a:cubicBezTo>
                    <a:pt x="5443" y="1232"/>
                    <a:pt x="5621" y="1535"/>
                    <a:pt x="5871" y="1713"/>
                  </a:cubicBezTo>
                  <a:lnTo>
                    <a:pt x="5175" y="3712"/>
                  </a:lnTo>
                  <a:cubicBezTo>
                    <a:pt x="4997" y="3712"/>
                    <a:pt x="4801" y="3783"/>
                    <a:pt x="4658" y="3890"/>
                  </a:cubicBezTo>
                  <a:lnTo>
                    <a:pt x="3266" y="2837"/>
                  </a:lnTo>
                  <a:cubicBezTo>
                    <a:pt x="3444" y="2356"/>
                    <a:pt x="3195" y="1838"/>
                    <a:pt x="2713" y="1642"/>
                  </a:cubicBezTo>
                  <a:cubicBezTo>
                    <a:pt x="2614" y="1609"/>
                    <a:pt x="2513" y="1593"/>
                    <a:pt x="2414" y="1593"/>
                  </a:cubicBezTo>
                  <a:cubicBezTo>
                    <a:pt x="2027" y="1593"/>
                    <a:pt x="1659" y="1830"/>
                    <a:pt x="1517" y="2213"/>
                  </a:cubicBezTo>
                  <a:cubicBezTo>
                    <a:pt x="1375" y="2605"/>
                    <a:pt x="1517" y="3052"/>
                    <a:pt x="1874" y="3301"/>
                  </a:cubicBezTo>
                  <a:lnTo>
                    <a:pt x="982" y="6120"/>
                  </a:lnTo>
                  <a:lnTo>
                    <a:pt x="929" y="6120"/>
                  </a:lnTo>
                  <a:cubicBezTo>
                    <a:pt x="429" y="6120"/>
                    <a:pt x="1" y="6531"/>
                    <a:pt x="1" y="7048"/>
                  </a:cubicBezTo>
                  <a:cubicBezTo>
                    <a:pt x="1" y="7566"/>
                    <a:pt x="411" y="7976"/>
                    <a:pt x="929" y="7976"/>
                  </a:cubicBezTo>
                  <a:cubicBezTo>
                    <a:pt x="1446" y="7976"/>
                    <a:pt x="1857" y="7566"/>
                    <a:pt x="1857" y="7048"/>
                  </a:cubicBezTo>
                  <a:cubicBezTo>
                    <a:pt x="1857" y="6763"/>
                    <a:pt x="1732" y="6477"/>
                    <a:pt x="1482" y="6299"/>
                  </a:cubicBezTo>
                  <a:lnTo>
                    <a:pt x="2392" y="3444"/>
                  </a:lnTo>
                  <a:cubicBezTo>
                    <a:pt x="2588" y="3444"/>
                    <a:pt x="2784" y="3391"/>
                    <a:pt x="2945" y="3266"/>
                  </a:cubicBezTo>
                  <a:lnTo>
                    <a:pt x="4319" y="4301"/>
                  </a:lnTo>
                  <a:cubicBezTo>
                    <a:pt x="4283" y="4425"/>
                    <a:pt x="4265" y="4532"/>
                    <a:pt x="4247" y="4657"/>
                  </a:cubicBezTo>
                  <a:cubicBezTo>
                    <a:pt x="4247" y="5157"/>
                    <a:pt x="4676" y="5585"/>
                    <a:pt x="5175" y="5585"/>
                  </a:cubicBezTo>
                  <a:cubicBezTo>
                    <a:pt x="5693" y="5585"/>
                    <a:pt x="6121" y="5157"/>
                    <a:pt x="6121" y="4657"/>
                  </a:cubicBezTo>
                  <a:cubicBezTo>
                    <a:pt x="6121" y="4336"/>
                    <a:pt x="5960" y="4051"/>
                    <a:pt x="5693" y="3872"/>
                  </a:cubicBezTo>
                  <a:lnTo>
                    <a:pt x="6371" y="1856"/>
                  </a:lnTo>
                  <a:cubicBezTo>
                    <a:pt x="6888" y="1856"/>
                    <a:pt x="7316" y="1446"/>
                    <a:pt x="7316" y="928"/>
                  </a:cubicBezTo>
                  <a:cubicBezTo>
                    <a:pt x="7316" y="411"/>
                    <a:pt x="6888" y="0"/>
                    <a:pt x="6389"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2" name="Google Shape;302;p1"/>
            <p:cNvSpPr/>
            <p:nvPr/>
          </p:nvSpPr>
          <p:spPr>
            <a:xfrm>
              <a:off x="5582425" y="1674300"/>
              <a:ext cx="229300" cy="232875"/>
            </a:xfrm>
            <a:custGeom>
              <a:avLst/>
              <a:gdLst/>
              <a:ahLst/>
              <a:cxnLst/>
              <a:rect l="l" t="t" r="r" b="b"/>
              <a:pathLst>
                <a:path w="9172" h="9315" extrusionOk="0">
                  <a:moveTo>
                    <a:pt x="1" y="0"/>
                  </a:moveTo>
                  <a:lnTo>
                    <a:pt x="1" y="9314"/>
                  </a:lnTo>
                  <a:lnTo>
                    <a:pt x="9172" y="9314"/>
                  </a:lnTo>
                  <a:lnTo>
                    <a:pt x="9172" y="8511"/>
                  </a:lnTo>
                  <a:lnTo>
                    <a:pt x="804" y="8511"/>
                  </a:lnTo>
                  <a:lnTo>
                    <a:pt x="804"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03" name="Google Shape;303;p1"/>
          <p:cNvGrpSpPr/>
          <p:nvPr/>
        </p:nvGrpSpPr>
        <p:grpSpPr>
          <a:xfrm rot="1259927">
            <a:off x="5646530" y="468480"/>
            <a:ext cx="242839" cy="188654"/>
            <a:chOff x="4788875" y="1879050"/>
            <a:chExt cx="265875" cy="206550"/>
          </a:xfrm>
        </p:grpSpPr>
        <p:sp>
          <p:nvSpPr>
            <p:cNvPr id="304" name="Google Shape;304;p1"/>
            <p:cNvSpPr/>
            <p:nvPr/>
          </p:nvSpPr>
          <p:spPr>
            <a:xfrm>
              <a:off x="4839275" y="1961125"/>
              <a:ext cx="47325" cy="75850"/>
            </a:xfrm>
            <a:custGeom>
              <a:avLst/>
              <a:gdLst/>
              <a:ahLst/>
              <a:cxnLst/>
              <a:rect l="l" t="t" r="r" b="b"/>
              <a:pathLst>
                <a:path w="1893" h="3034" extrusionOk="0">
                  <a:moveTo>
                    <a:pt x="1518" y="0"/>
                  </a:moveTo>
                  <a:lnTo>
                    <a:pt x="1" y="1517"/>
                  </a:lnTo>
                  <a:lnTo>
                    <a:pt x="1518" y="3033"/>
                  </a:lnTo>
                  <a:lnTo>
                    <a:pt x="1892" y="2659"/>
                  </a:lnTo>
                  <a:lnTo>
                    <a:pt x="750" y="1517"/>
                  </a:lnTo>
                  <a:lnTo>
                    <a:pt x="1892" y="375"/>
                  </a:lnTo>
                  <a:lnTo>
                    <a:pt x="1518"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5" name="Google Shape;305;p1"/>
            <p:cNvSpPr/>
            <p:nvPr/>
          </p:nvSpPr>
          <p:spPr>
            <a:xfrm>
              <a:off x="4957050" y="1961125"/>
              <a:ext cx="47300" cy="75850"/>
            </a:xfrm>
            <a:custGeom>
              <a:avLst/>
              <a:gdLst/>
              <a:ahLst/>
              <a:cxnLst/>
              <a:rect l="l" t="t" r="r" b="b"/>
              <a:pathLst>
                <a:path w="1892" h="3034" extrusionOk="0">
                  <a:moveTo>
                    <a:pt x="375" y="0"/>
                  </a:moveTo>
                  <a:lnTo>
                    <a:pt x="0" y="375"/>
                  </a:lnTo>
                  <a:lnTo>
                    <a:pt x="1142" y="1517"/>
                  </a:lnTo>
                  <a:lnTo>
                    <a:pt x="0" y="2659"/>
                  </a:lnTo>
                  <a:lnTo>
                    <a:pt x="375" y="3033"/>
                  </a:lnTo>
                  <a:lnTo>
                    <a:pt x="1892" y="1517"/>
                  </a:lnTo>
                  <a:lnTo>
                    <a:pt x="37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6" name="Google Shape;306;p1"/>
            <p:cNvSpPr/>
            <p:nvPr/>
          </p:nvSpPr>
          <p:spPr>
            <a:xfrm>
              <a:off x="4899500" y="1959775"/>
              <a:ext cx="44200" cy="82100"/>
            </a:xfrm>
            <a:custGeom>
              <a:avLst/>
              <a:gdLst/>
              <a:ahLst/>
              <a:cxnLst/>
              <a:rect l="l" t="t" r="r" b="b"/>
              <a:pathLst>
                <a:path w="1768" h="3284" extrusionOk="0">
                  <a:moveTo>
                    <a:pt x="1268" y="1"/>
                  </a:moveTo>
                  <a:lnTo>
                    <a:pt x="1" y="3087"/>
                  </a:lnTo>
                  <a:lnTo>
                    <a:pt x="500" y="3284"/>
                  </a:lnTo>
                  <a:lnTo>
                    <a:pt x="1767" y="215"/>
                  </a:lnTo>
                  <a:lnTo>
                    <a:pt x="126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7" name="Google Shape;307;p1"/>
            <p:cNvSpPr/>
            <p:nvPr/>
          </p:nvSpPr>
          <p:spPr>
            <a:xfrm>
              <a:off x="4788875" y="1879050"/>
              <a:ext cx="265875" cy="206550"/>
            </a:xfrm>
            <a:custGeom>
              <a:avLst/>
              <a:gdLst/>
              <a:ahLst/>
              <a:cxnLst/>
              <a:rect l="l" t="t" r="r" b="b"/>
              <a:pathLst>
                <a:path w="10635" h="8262" extrusionOk="0">
                  <a:moveTo>
                    <a:pt x="7316" y="803"/>
                  </a:moveTo>
                  <a:cubicBezTo>
                    <a:pt x="7459" y="803"/>
                    <a:pt x="7584" y="928"/>
                    <a:pt x="7584" y="1071"/>
                  </a:cubicBezTo>
                  <a:cubicBezTo>
                    <a:pt x="7584" y="1231"/>
                    <a:pt x="7459" y="1338"/>
                    <a:pt x="7316" y="1338"/>
                  </a:cubicBezTo>
                  <a:cubicBezTo>
                    <a:pt x="7173" y="1338"/>
                    <a:pt x="7049" y="1231"/>
                    <a:pt x="7049" y="1071"/>
                  </a:cubicBezTo>
                  <a:cubicBezTo>
                    <a:pt x="7049" y="928"/>
                    <a:pt x="7173" y="803"/>
                    <a:pt x="7316" y="803"/>
                  </a:cubicBezTo>
                  <a:close/>
                  <a:moveTo>
                    <a:pt x="8244" y="803"/>
                  </a:moveTo>
                  <a:cubicBezTo>
                    <a:pt x="8387" y="803"/>
                    <a:pt x="8512" y="928"/>
                    <a:pt x="8512" y="1071"/>
                  </a:cubicBezTo>
                  <a:cubicBezTo>
                    <a:pt x="8512" y="1231"/>
                    <a:pt x="8387" y="1338"/>
                    <a:pt x="8244" y="1338"/>
                  </a:cubicBezTo>
                  <a:cubicBezTo>
                    <a:pt x="8101" y="1338"/>
                    <a:pt x="7976" y="1231"/>
                    <a:pt x="7976" y="1071"/>
                  </a:cubicBezTo>
                  <a:cubicBezTo>
                    <a:pt x="7976" y="928"/>
                    <a:pt x="8101" y="803"/>
                    <a:pt x="8244" y="803"/>
                  </a:cubicBezTo>
                  <a:close/>
                  <a:moveTo>
                    <a:pt x="9172" y="803"/>
                  </a:moveTo>
                  <a:cubicBezTo>
                    <a:pt x="9315" y="803"/>
                    <a:pt x="9439" y="928"/>
                    <a:pt x="9439" y="1071"/>
                  </a:cubicBezTo>
                  <a:cubicBezTo>
                    <a:pt x="9439" y="1231"/>
                    <a:pt x="9315" y="1338"/>
                    <a:pt x="9172" y="1338"/>
                  </a:cubicBezTo>
                  <a:cubicBezTo>
                    <a:pt x="9029" y="1338"/>
                    <a:pt x="8904" y="1231"/>
                    <a:pt x="8904" y="1071"/>
                  </a:cubicBezTo>
                  <a:cubicBezTo>
                    <a:pt x="8904" y="928"/>
                    <a:pt x="9029" y="803"/>
                    <a:pt x="9172" y="803"/>
                  </a:cubicBezTo>
                  <a:close/>
                  <a:moveTo>
                    <a:pt x="9832" y="2141"/>
                  </a:moveTo>
                  <a:lnTo>
                    <a:pt x="9832" y="7458"/>
                  </a:lnTo>
                  <a:lnTo>
                    <a:pt x="804" y="7458"/>
                  </a:lnTo>
                  <a:lnTo>
                    <a:pt x="804" y="2141"/>
                  </a:lnTo>
                  <a:close/>
                  <a:moveTo>
                    <a:pt x="1" y="0"/>
                  </a:moveTo>
                  <a:lnTo>
                    <a:pt x="1" y="8261"/>
                  </a:lnTo>
                  <a:lnTo>
                    <a:pt x="10635" y="8261"/>
                  </a:lnTo>
                  <a:lnTo>
                    <a:pt x="10635"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308" name="Google Shape;308;p1"/>
          <p:cNvSpPr/>
          <p:nvPr/>
        </p:nvSpPr>
        <p:spPr>
          <a:xfrm rot="1259927">
            <a:off x="6332108" y="717245"/>
            <a:ext cx="169907" cy="169907"/>
          </a:xfrm>
          <a:custGeom>
            <a:avLst/>
            <a:gdLst/>
            <a:ahLst/>
            <a:cxnLst/>
            <a:rect l="l" t="t" r="r" b="b"/>
            <a:pathLst>
              <a:path w="7441" h="7441" extrusionOk="0">
                <a:moveTo>
                  <a:pt x="232" y="1"/>
                </a:moveTo>
                <a:cubicBezTo>
                  <a:pt x="107" y="1"/>
                  <a:pt x="0" y="108"/>
                  <a:pt x="0" y="233"/>
                </a:cubicBezTo>
                <a:cubicBezTo>
                  <a:pt x="0" y="268"/>
                  <a:pt x="18" y="286"/>
                  <a:pt x="18" y="304"/>
                </a:cubicBezTo>
                <a:lnTo>
                  <a:pt x="2284" y="7138"/>
                </a:lnTo>
                <a:cubicBezTo>
                  <a:pt x="2327" y="7237"/>
                  <a:pt x="2415" y="7291"/>
                  <a:pt x="2512" y="7291"/>
                </a:cubicBezTo>
                <a:cubicBezTo>
                  <a:pt x="2537" y="7291"/>
                  <a:pt x="2562" y="7288"/>
                  <a:pt x="2588" y="7280"/>
                </a:cubicBezTo>
                <a:cubicBezTo>
                  <a:pt x="2641" y="7263"/>
                  <a:pt x="2695" y="7209"/>
                  <a:pt x="2730" y="7138"/>
                </a:cubicBezTo>
                <a:lnTo>
                  <a:pt x="3587" y="4765"/>
                </a:lnTo>
                <a:lnTo>
                  <a:pt x="6263" y="7441"/>
                </a:lnTo>
                <a:lnTo>
                  <a:pt x="7441" y="6263"/>
                </a:lnTo>
                <a:lnTo>
                  <a:pt x="4764" y="3587"/>
                </a:lnTo>
                <a:lnTo>
                  <a:pt x="7137" y="2731"/>
                </a:lnTo>
                <a:cubicBezTo>
                  <a:pt x="7262" y="2677"/>
                  <a:pt x="7316" y="2552"/>
                  <a:pt x="7280" y="2427"/>
                </a:cubicBezTo>
                <a:cubicBezTo>
                  <a:pt x="7262" y="2374"/>
                  <a:pt x="7191" y="2302"/>
                  <a:pt x="7137" y="2284"/>
                </a:cubicBezTo>
                <a:lnTo>
                  <a:pt x="304" y="18"/>
                </a:lnTo>
                <a:cubicBezTo>
                  <a:pt x="286" y="1"/>
                  <a:pt x="250" y="1"/>
                  <a:pt x="232"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9" name="Google Shape;309;p1"/>
          <p:cNvSpPr/>
          <p:nvPr/>
        </p:nvSpPr>
        <p:spPr>
          <a:xfrm rot="1259927">
            <a:off x="4959318" y="206357"/>
            <a:ext cx="243661" cy="224892"/>
          </a:xfrm>
          <a:custGeom>
            <a:avLst/>
            <a:gdLst/>
            <a:ahLst/>
            <a:cxnLst/>
            <a:rect l="l" t="t" r="r" b="b"/>
            <a:pathLst>
              <a:path w="10671" h="9849" extrusionOk="0">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310" name="Google Shape;310;p1"/>
          <p:cNvGrpSpPr/>
          <p:nvPr/>
        </p:nvGrpSpPr>
        <p:grpSpPr>
          <a:xfrm rot="1259927">
            <a:off x="7597290" y="1146553"/>
            <a:ext cx="209433" cy="212698"/>
            <a:chOff x="5582425" y="1674300"/>
            <a:chExt cx="229300" cy="232875"/>
          </a:xfrm>
        </p:grpSpPr>
        <p:sp>
          <p:nvSpPr>
            <p:cNvPr id="311" name="Google Shape;311;p1"/>
            <p:cNvSpPr/>
            <p:nvPr/>
          </p:nvSpPr>
          <p:spPr>
            <a:xfrm>
              <a:off x="5619000" y="1674300"/>
              <a:ext cx="182925" cy="199425"/>
            </a:xfrm>
            <a:custGeom>
              <a:avLst/>
              <a:gdLst/>
              <a:ahLst/>
              <a:cxnLst/>
              <a:rect l="l" t="t" r="r" b="b"/>
              <a:pathLst>
                <a:path w="7317" h="7977" extrusionOk="0">
                  <a:moveTo>
                    <a:pt x="6389" y="0"/>
                  </a:moveTo>
                  <a:cubicBezTo>
                    <a:pt x="5871" y="0"/>
                    <a:pt x="5461" y="411"/>
                    <a:pt x="5443" y="928"/>
                  </a:cubicBezTo>
                  <a:cubicBezTo>
                    <a:pt x="5443" y="1232"/>
                    <a:pt x="5621" y="1535"/>
                    <a:pt x="5871" y="1713"/>
                  </a:cubicBezTo>
                  <a:lnTo>
                    <a:pt x="5175" y="3712"/>
                  </a:lnTo>
                  <a:cubicBezTo>
                    <a:pt x="4997" y="3712"/>
                    <a:pt x="4801" y="3783"/>
                    <a:pt x="4658" y="3890"/>
                  </a:cubicBezTo>
                  <a:lnTo>
                    <a:pt x="3266" y="2837"/>
                  </a:lnTo>
                  <a:cubicBezTo>
                    <a:pt x="3444" y="2356"/>
                    <a:pt x="3195" y="1838"/>
                    <a:pt x="2713" y="1642"/>
                  </a:cubicBezTo>
                  <a:cubicBezTo>
                    <a:pt x="2614" y="1609"/>
                    <a:pt x="2513" y="1593"/>
                    <a:pt x="2414" y="1593"/>
                  </a:cubicBezTo>
                  <a:cubicBezTo>
                    <a:pt x="2027" y="1593"/>
                    <a:pt x="1659" y="1830"/>
                    <a:pt x="1517" y="2213"/>
                  </a:cubicBezTo>
                  <a:cubicBezTo>
                    <a:pt x="1375" y="2605"/>
                    <a:pt x="1517" y="3052"/>
                    <a:pt x="1874" y="3301"/>
                  </a:cubicBezTo>
                  <a:lnTo>
                    <a:pt x="982" y="6120"/>
                  </a:lnTo>
                  <a:lnTo>
                    <a:pt x="929" y="6120"/>
                  </a:lnTo>
                  <a:cubicBezTo>
                    <a:pt x="429" y="6120"/>
                    <a:pt x="1" y="6531"/>
                    <a:pt x="1" y="7048"/>
                  </a:cubicBezTo>
                  <a:cubicBezTo>
                    <a:pt x="1" y="7566"/>
                    <a:pt x="411" y="7976"/>
                    <a:pt x="929" y="7976"/>
                  </a:cubicBezTo>
                  <a:cubicBezTo>
                    <a:pt x="1446" y="7976"/>
                    <a:pt x="1857" y="7566"/>
                    <a:pt x="1857" y="7048"/>
                  </a:cubicBezTo>
                  <a:cubicBezTo>
                    <a:pt x="1857" y="6763"/>
                    <a:pt x="1732" y="6477"/>
                    <a:pt x="1482" y="6299"/>
                  </a:cubicBezTo>
                  <a:lnTo>
                    <a:pt x="2392" y="3444"/>
                  </a:lnTo>
                  <a:cubicBezTo>
                    <a:pt x="2588" y="3444"/>
                    <a:pt x="2784" y="3391"/>
                    <a:pt x="2945" y="3266"/>
                  </a:cubicBezTo>
                  <a:lnTo>
                    <a:pt x="4319" y="4301"/>
                  </a:lnTo>
                  <a:cubicBezTo>
                    <a:pt x="4283" y="4425"/>
                    <a:pt x="4265" y="4532"/>
                    <a:pt x="4247" y="4657"/>
                  </a:cubicBezTo>
                  <a:cubicBezTo>
                    <a:pt x="4247" y="5157"/>
                    <a:pt x="4676" y="5585"/>
                    <a:pt x="5175" y="5585"/>
                  </a:cubicBezTo>
                  <a:cubicBezTo>
                    <a:pt x="5693" y="5585"/>
                    <a:pt x="6121" y="5157"/>
                    <a:pt x="6121" y="4657"/>
                  </a:cubicBezTo>
                  <a:cubicBezTo>
                    <a:pt x="6121" y="4336"/>
                    <a:pt x="5960" y="4051"/>
                    <a:pt x="5693" y="3872"/>
                  </a:cubicBezTo>
                  <a:lnTo>
                    <a:pt x="6371" y="1856"/>
                  </a:lnTo>
                  <a:cubicBezTo>
                    <a:pt x="6888" y="1856"/>
                    <a:pt x="7316" y="1446"/>
                    <a:pt x="7316" y="928"/>
                  </a:cubicBezTo>
                  <a:cubicBezTo>
                    <a:pt x="7316" y="411"/>
                    <a:pt x="6888" y="0"/>
                    <a:pt x="6389"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2" name="Google Shape;312;p1"/>
            <p:cNvSpPr/>
            <p:nvPr/>
          </p:nvSpPr>
          <p:spPr>
            <a:xfrm>
              <a:off x="5582425" y="1674300"/>
              <a:ext cx="229300" cy="232875"/>
            </a:xfrm>
            <a:custGeom>
              <a:avLst/>
              <a:gdLst/>
              <a:ahLst/>
              <a:cxnLst/>
              <a:rect l="l" t="t" r="r" b="b"/>
              <a:pathLst>
                <a:path w="9172" h="9315" extrusionOk="0">
                  <a:moveTo>
                    <a:pt x="1" y="0"/>
                  </a:moveTo>
                  <a:lnTo>
                    <a:pt x="1" y="9314"/>
                  </a:lnTo>
                  <a:lnTo>
                    <a:pt x="9172" y="9314"/>
                  </a:lnTo>
                  <a:lnTo>
                    <a:pt x="9172" y="8511"/>
                  </a:lnTo>
                  <a:lnTo>
                    <a:pt x="804" y="8511"/>
                  </a:lnTo>
                  <a:lnTo>
                    <a:pt x="804"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13" name="Google Shape;313;p1"/>
          <p:cNvGrpSpPr/>
          <p:nvPr/>
        </p:nvGrpSpPr>
        <p:grpSpPr>
          <a:xfrm rot="1259927">
            <a:off x="6975428" y="899508"/>
            <a:ext cx="157691" cy="255489"/>
            <a:chOff x="3741075" y="1171575"/>
            <a:chExt cx="172650" cy="279725"/>
          </a:xfrm>
        </p:grpSpPr>
        <p:sp>
          <p:nvSpPr>
            <p:cNvPr id="314" name="Google Shape;314;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5" name="Google Shape;315;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6" name="Google Shape;316;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17" name="Google Shape;317;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18" name="Google Shape;318;p1"/>
          <p:cNvGrpSpPr/>
          <p:nvPr/>
        </p:nvGrpSpPr>
        <p:grpSpPr>
          <a:xfrm rot="1259927">
            <a:off x="8918903" y="1659371"/>
            <a:ext cx="157691" cy="255489"/>
            <a:chOff x="3741075" y="1171575"/>
            <a:chExt cx="172650" cy="279725"/>
          </a:xfrm>
        </p:grpSpPr>
        <p:sp>
          <p:nvSpPr>
            <p:cNvPr id="319" name="Google Shape;319;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0" name="Google Shape;320;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1" name="Google Shape;321;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2" name="Google Shape;322;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23" name="Google Shape;323;p1"/>
          <p:cNvGrpSpPr/>
          <p:nvPr/>
        </p:nvGrpSpPr>
        <p:grpSpPr>
          <a:xfrm rot="1259927">
            <a:off x="8178973" y="1433383"/>
            <a:ext cx="239985" cy="240008"/>
            <a:chOff x="968775" y="1180050"/>
            <a:chExt cx="262750" cy="262775"/>
          </a:xfrm>
        </p:grpSpPr>
        <p:sp>
          <p:nvSpPr>
            <p:cNvPr id="324" name="Google Shape;324;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5" name="Google Shape;325;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6" name="Google Shape;326;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27" name="Google Shape;327;p1"/>
          <p:cNvGrpSpPr/>
          <p:nvPr/>
        </p:nvGrpSpPr>
        <p:grpSpPr>
          <a:xfrm rot="1259927">
            <a:off x="5652553" y="27599"/>
            <a:ext cx="284397" cy="212470"/>
            <a:chOff x="900525" y="2405650"/>
            <a:chExt cx="311375" cy="232625"/>
          </a:xfrm>
        </p:grpSpPr>
        <p:sp>
          <p:nvSpPr>
            <p:cNvPr id="328" name="Google Shape;328;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29" name="Google Shape;329;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30" name="Google Shape;330;p1"/>
          <p:cNvGrpSpPr/>
          <p:nvPr/>
        </p:nvGrpSpPr>
        <p:grpSpPr>
          <a:xfrm rot="1259927">
            <a:off x="6494836" y="177662"/>
            <a:ext cx="283187" cy="169565"/>
            <a:chOff x="1316700" y="1106850"/>
            <a:chExt cx="310050" cy="185650"/>
          </a:xfrm>
        </p:grpSpPr>
        <p:sp>
          <p:nvSpPr>
            <p:cNvPr id="331" name="Google Shape;331;p1"/>
            <p:cNvSpPr/>
            <p:nvPr/>
          </p:nvSpPr>
          <p:spPr>
            <a:xfrm>
              <a:off x="1434900" y="1172950"/>
              <a:ext cx="89700" cy="52625"/>
            </a:xfrm>
            <a:custGeom>
              <a:avLst/>
              <a:gdLst/>
              <a:ahLst/>
              <a:cxnLst/>
              <a:rect l="l" t="t" r="r" b="b"/>
              <a:pathLst>
                <a:path w="3588" h="2105" extrusionOk="0">
                  <a:moveTo>
                    <a:pt x="1503" y="1"/>
                  </a:moveTo>
                  <a:cubicBezTo>
                    <a:pt x="879" y="1"/>
                    <a:pt x="285" y="355"/>
                    <a:pt x="1" y="963"/>
                  </a:cubicBezTo>
                  <a:lnTo>
                    <a:pt x="875" y="963"/>
                  </a:lnTo>
                  <a:cubicBezTo>
                    <a:pt x="1054" y="802"/>
                    <a:pt x="1268" y="713"/>
                    <a:pt x="1500" y="713"/>
                  </a:cubicBezTo>
                  <a:cubicBezTo>
                    <a:pt x="1856" y="713"/>
                    <a:pt x="2195" y="909"/>
                    <a:pt x="2338" y="1248"/>
                  </a:cubicBezTo>
                  <a:lnTo>
                    <a:pt x="1856" y="1248"/>
                  </a:lnTo>
                  <a:lnTo>
                    <a:pt x="2731" y="2105"/>
                  </a:lnTo>
                  <a:lnTo>
                    <a:pt x="3587" y="1248"/>
                  </a:lnTo>
                  <a:lnTo>
                    <a:pt x="3105" y="1248"/>
                  </a:lnTo>
                  <a:cubicBezTo>
                    <a:pt x="2981" y="767"/>
                    <a:pt x="2659" y="374"/>
                    <a:pt x="2213" y="160"/>
                  </a:cubicBezTo>
                  <a:cubicBezTo>
                    <a:pt x="1982" y="52"/>
                    <a:pt x="1740" y="1"/>
                    <a:pt x="150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2" name="Google Shape;332;p1"/>
            <p:cNvSpPr/>
            <p:nvPr/>
          </p:nvSpPr>
          <p:spPr>
            <a:xfrm>
              <a:off x="1420625" y="1204150"/>
              <a:ext cx="89700" cy="52175"/>
            </a:xfrm>
            <a:custGeom>
              <a:avLst/>
              <a:gdLst/>
              <a:ahLst/>
              <a:cxnLst/>
              <a:rect l="l" t="t" r="r" b="b"/>
              <a:pathLst>
                <a:path w="3588" h="2087" extrusionOk="0">
                  <a:moveTo>
                    <a:pt x="857" y="0"/>
                  </a:moveTo>
                  <a:lnTo>
                    <a:pt x="1" y="857"/>
                  </a:lnTo>
                  <a:lnTo>
                    <a:pt x="483" y="857"/>
                  </a:lnTo>
                  <a:cubicBezTo>
                    <a:pt x="608" y="1321"/>
                    <a:pt x="929" y="1713"/>
                    <a:pt x="1357" y="1927"/>
                  </a:cubicBezTo>
                  <a:cubicBezTo>
                    <a:pt x="1588" y="2035"/>
                    <a:pt x="1831" y="2087"/>
                    <a:pt x="2070" y="2087"/>
                  </a:cubicBezTo>
                  <a:cubicBezTo>
                    <a:pt x="2700" y="2087"/>
                    <a:pt x="3303" y="1732"/>
                    <a:pt x="3587" y="1124"/>
                  </a:cubicBezTo>
                  <a:lnTo>
                    <a:pt x="2695" y="1124"/>
                  </a:lnTo>
                  <a:cubicBezTo>
                    <a:pt x="2535" y="1285"/>
                    <a:pt x="2303" y="1374"/>
                    <a:pt x="2071" y="1374"/>
                  </a:cubicBezTo>
                  <a:cubicBezTo>
                    <a:pt x="1714" y="1356"/>
                    <a:pt x="1393" y="1160"/>
                    <a:pt x="1232" y="857"/>
                  </a:cubicBezTo>
                  <a:lnTo>
                    <a:pt x="1714" y="857"/>
                  </a:lnTo>
                  <a:lnTo>
                    <a:pt x="857"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3" name="Google Shape;333;p1"/>
            <p:cNvSpPr/>
            <p:nvPr/>
          </p:nvSpPr>
          <p:spPr>
            <a:xfrm>
              <a:off x="1316700" y="1106850"/>
              <a:ext cx="310050" cy="185650"/>
            </a:xfrm>
            <a:custGeom>
              <a:avLst/>
              <a:gdLst/>
              <a:ahLst/>
              <a:cxnLst/>
              <a:rect l="l" t="t" r="r" b="b"/>
              <a:pathLst>
                <a:path w="12402" h="7426" extrusionOk="0">
                  <a:moveTo>
                    <a:pt x="5330" y="824"/>
                  </a:moveTo>
                  <a:cubicBezTo>
                    <a:pt x="6084" y="824"/>
                    <a:pt x="6799" y="1250"/>
                    <a:pt x="7155" y="1947"/>
                  </a:cubicBezTo>
                  <a:lnTo>
                    <a:pt x="7298" y="2269"/>
                  </a:lnTo>
                  <a:lnTo>
                    <a:pt x="7637" y="2144"/>
                  </a:lnTo>
                  <a:cubicBezTo>
                    <a:pt x="7812" y="2081"/>
                    <a:pt x="7993" y="2052"/>
                    <a:pt x="8173" y="2052"/>
                  </a:cubicBezTo>
                  <a:cubicBezTo>
                    <a:pt x="8508" y="2052"/>
                    <a:pt x="8840" y="2154"/>
                    <a:pt x="9118" y="2340"/>
                  </a:cubicBezTo>
                  <a:cubicBezTo>
                    <a:pt x="9564" y="2661"/>
                    <a:pt x="9814" y="3161"/>
                    <a:pt x="9814" y="3696"/>
                  </a:cubicBezTo>
                  <a:lnTo>
                    <a:pt x="9814" y="4106"/>
                  </a:lnTo>
                  <a:lnTo>
                    <a:pt x="10349" y="4106"/>
                  </a:lnTo>
                  <a:cubicBezTo>
                    <a:pt x="11045" y="4142"/>
                    <a:pt x="11580" y="4713"/>
                    <a:pt x="11545" y="5409"/>
                  </a:cubicBezTo>
                  <a:cubicBezTo>
                    <a:pt x="11527" y="6069"/>
                    <a:pt x="10992" y="6587"/>
                    <a:pt x="10331" y="6604"/>
                  </a:cubicBezTo>
                  <a:lnTo>
                    <a:pt x="2498" y="6587"/>
                  </a:lnTo>
                  <a:cubicBezTo>
                    <a:pt x="1892" y="6551"/>
                    <a:pt x="1374" y="6194"/>
                    <a:pt x="1107" y="5659"/>
                  </a:cubicBezTo>
                  <a:cubicBezTo>
                    <a:pt x="857" y="5106"/>
                    <a:pt x="910" y="4445"/>
                    <a:pt x="1267" y="3946"/>
                  </a:cubicBezTo>
                  <a:cubicBezTo>
                    <a:pt x="1592" y="3529"/>
                    <a:pt x="2076" y="3286"/>
                    <a:pt x="2594" y="3286"/>
                  </a:cubicBezTo>
                  <a:cubicBezTo>
                    <a:pt x="2675" y="3286"/>
                    <a:pt x="2756" y="3292"/>
                    <a:pt x="2838" y="3304"/>
                  </a:cubicBezTo>
                  <a:lnTo>
                    <a:pt x="3319" y="3393"/>
                  </a:lnTo>
                  <a:lnTo>
                    <a:pt x="3319" y="2875"/>
                  </a:lnTo>
                  <a:cubicBezTo>
                    <a:pt x="3319" y="1930"/>
                    <a:pt x="3944" y="1109"/>
                    <a:pt x="4872" y="877"/>
                  </a:cubicBezTo>
                  <a:cubicBezTo>
                    <a:pt x="5024" y="841"/>
                    <a:pt x="5178" y="824"/>
                    <a:pt x="5330" y="824"/>
                  </a:cubicBezTo>
                  <a:close/>
                  <a:moveTo>
                    <a:pt x="5323" y="1"/>
                  </a:moveTo>
                  <a:cubicBezTo>
                    <a:pt x="5109" y="1"/>
                    <a:pt x="4892" y="25"/>
                    <a:pt x="4675" y="74"/>
                  </a:cubicBezTo>
                  <a:cubicBezTo>
                    <a:pt x="3551" y="359"/>
                    <a:pt x="2713" y="1305"/>
                    <a:pt x="2534" y="2465"/>
                  </a:cubicBezTo>
                  <a:cubicBezTo>
                    <a:pt x="1785" y="2483"/>
                    <a:pt x="1071" y="2840"/>
                    <a:pt x="625" y="3446"/>
                  </a:cubicBezTo>
                  <a:cubicBezTo>
                    <a:pt x="90" y="4196"/>
                    <a:pt x="1" y="5159"/>
                    <a:pt x="375" y="5998"/>
                  </a:cubicBezTo>
                  <a:cubicBezTo>
                    <a:pt x="750" y="6819"/>
                    <a:pt x="1553" y="7372"/>
                    <a:pt x="2463" y="7425"/>
                  </a:cubicBezTo>
                  <a:lnTo>
                    <a:pt x="10331" y="7425"/>
                  </a:lnTo>
                  <a:cubicBezTo>
                    <a:pt x="11491" y="7407"/>
                    <a:pt x="12401" y="6462"/>
                    <a:pt x="12365" y="5302"/>
                  </a:cubicBezTo>
                  <a:cubicBezTo>
                    <a:pt x="12348" y="4285"/>
                    <a:pt x="11598" y="3446"/>
                    <a:pt x="10599" y="3304"/>
                  </a:cubicBezTo>
                  <a:cubicBezTo>
                    <a:pt x="10492" y="2643"/>
                    <a:pt x="10135" y="2072"/>
                    <a:pt x="9600" y="1680"/>
                  </a:cubicBezTo>
                  <a:cubicBezTo>
                    <a:pt x="9187" y="1387"/>
                    <a:pt x="8705" y="1233"/>
                    <a:pt x="8213" y="1233"/>
                  </a:cubicBezTo>
                  <a:cubicBezTo>
                    <a:pt x="8045" y="1233"/>
                    <a:pt x="7876" y="1251"/>
                    <a:pt x="7709" y="1287"/>
                  </a:cubicBezTo>
                  <a:cubicBezTo>
                    <a:pt x="7170" y="472"/>
                    <a:pt x="6274" y="1"/>
                    <a:pt x="5323"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334" name="Google Shape;334;p1"/>
          <p:cNvSpPr/>
          <p:nvPr/>
        </p:nvSpPr>
        <p:spPr>
          <a:xfrm rot="1259927">
            <a:off x="7795212" y="669388"/>
            <a:ext cx="235509" cy="214434"/>
          </a:xfrm>
          <a:custGeom>
            <a:avLst/>
            <a:gdLst/>
            <a:ahLst/>
            <a:cxnLst/>
            <a:rect l="l" t="t" r="r" b="b"/>
            <a:pathLst>
              <a:path w="10314" h="9391" extrusionOk="0">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5" name="Google Shape;335;p1"/>
          <p:cNvSpPr/>
          <p:nvPr/>
        </p:nvSpPr>
        <p:spPr>
          <a:xfrm rot="1259927">
            <a:off x="8475877" y="930604"/>
            <a:ext cx="243250" cy="170318"/>
          </a:xfrm>
          <a:custGeom>
            <a:avLst/>
            <a:gdLst/>
            <a:ahLst/>
            <a:cxnLst/>
            <a:rect l="l" t="t" r="r" b="b"/>
            <a:pathLst>
              <a:path w="10653" h="7459" extrusionOk="0">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nvGrpSpPr>
          <p:cNvPr id="336" name="Google Shape;336;p1"/>
          <p:cNvGrpSpPr/>
          <p:nvPr/>
        </p:nvGrpSpPr>
        <p:grpSpPr>
          <a:xfrm rot="1259927">
            <a:off x="7199462" y="425130"/>
            <a:ext cx="145886" cy="267271"/>
            <a:chOff x="4354850" y="2375525"/>
            <a:chExt cx="159725" cy="292625"/>
          </a:xfrm>
        </p:grpSpPr>
        <p:sp>
          <p:nvSpPr>
            <p:cNvPr id="337" name="Google Shape;337;p1"/>
            <p:cNvSpPr/>
            <p:nvPr/>
          </p:nvSpPr>
          <p:spPr>
            <a:xfrm>
              <a:off x="4354850" y="2498625"/>
              <a:ext cx="159725" cy="169525"/>
            </a:xfrm>
            <a:custGeom>
              <a:avLst/>
              <a:gdLst/>
              <a:ahLst/>
              <a:cxnLst/>
              <a:rect l="l" t="t" r="r" b="b"/>
              <a:pathLst>
                <a:path w="6389" h="6781" extrusionOk="0">
                  <a:moveTo>
                    <a:pt x="144" y="1"/>
                  </a:moveTo>
                  <a:lnTo>
                    <a:pt x="144" y="1321"/>
                  </a:lnTo>
                  <a:cubicBezTo>
                    <a:pt x="144" y="2891"/>
                    <a:pt x="1303" y="4158"/>
                    <a:pt x="2802" y="4354"/>
                  </a:cubicBezTo>
                  <a:lnTo>
                    <a:pt x="2802" y="5978"/>
                  </a:lnTo>
                  <a:lnTo>
                    <a:pt x="1" y="5978"/>
                  </a:lnTo>
                  <a:lnTo>
                    <a:pt x="1" y="6781"/>
                  </a:lnTo>
                  <a:lnTo>
                    <a:pt x="6388" y="6781"/>
                  </a:lnTo>
                  <a:lnTo>
                    <a:pt x="6388" y="5978"/>
                  </a:lnTo>
                  <a:lnTo>
                    <a:pt x="3605" y="5978"/>
                  </a:lnTo>
                  <a:lnTo>
                    <a:pt x="3605" y="4354"/>
                  </a:lnTo>
                  <a:cubicBezTo>
                    <a:pt x="5104" y="4158"/>
                    <a:pt x="6264" y="2891"/>
                    <a:pt x="6264" y="1321"/>
                  </a:cubicBezTo>
                  <a:lnTo>
                    <a:pt x="6264" y="1"/>
                  </a:lnTo>
                  <a:lnTo>
                    <a:pt x="5461" y="1"/>
                  </a:lnTo>
                  <a:lnTo>
                    <a:pt x="5461" y="1321"/>
                  </a:lnTo>
                  <a:cubicBezTo>
                    <a:pt x="5461" y="2588"/>
                    <a:pt x="4461" y="3587"/>
                    <a:pt x="3195" y="3587"/>
                  </a:cubicBezTo>
                  <a:cubicBezTo>
                    <a:pt x="1946" y="3587"/>
                    <a:pt x="929" y="2588"/>
                    <a:pt x="929" y="1321"/>
                  </a:cubicBezTo>
                  <a:lnTo>
                    <a:pt x="929"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38" name="Google Shape;338;p1"/>
            <p:cNvSpPr/>
            <p:nvPr/>
          </p:nvSpPr>
          <p:spPr>
            <a:xfrm>
              <a:off x="4391425" y="2375525"/>
              <a:ext cx="86575" cy="199400"/>
            </a:xfrm>
            <a:custGeom>
              <a:avLst/>
              <a:gdLst/>
              <a:ahLst/>
              <a:cxnLst/>
              <a:rect l="l" t="t" r="r" b="b"/>
              <a:pathLst>
                <a:path w="3463" h="7976" extrusionOk="0">
                  <a:moveTo>
                    <a:pt x="1732" y="0"/>
                  </a:moveTo>
                  <a:cubicBezTo>
                    <a:pt x="786" y="0"/>
                    <a:pt x="1" y="767"/>
                    <a:pt x="1" y="1731"/>
                  </a:cubicBezTo>
                  <a:lnTo>
                    <a:pt x="1" y="6245"/>
                  </a:lnTo>
                  <a:cubicBezTo>
                    <a:pt x="1" y="7208"/>
                    <a:pt x="786" y="7976"/>
                    <a:pt x="1732" y="7976"/>
                  </a:cubicBezTo>
                  <a:cubicBezTo>
                    <a:pt x="2695" y="7976"/>
                    <a:pt x="3462" y="7208"/>
                    <a:pt x="3462" y="6245"/>
                  </a:cubicBezTo>
                  <a:lnTo>
                    <a:pt x="2142" y="6245"/>
                  </a:lnTo>
                  <a:lnTo>
                    <a:pt x="2142" y="5710"/>
                  </a:lnTo>
                  <a:lnTo>
                    <a:pt x="3462" y="5710"/>
                  </a:lnTo>
                  <a:lnTo>
                    <a:pt x="3462" y="4925"/>
                  </a:lnTo>
                  <a:lnTo>
                    <a:pt x="2142" y="4925"/>
                  </a:lnTo>
                  <a:lnTo>
                    <a:pt x="2142" y="4389"/>
                  </a:lnTo>
                  <a:lnTo>
                    <a:pt x="3462" y="4389"/>
                  </a:lnTo>
                  <a:lnTo>
                    <a:pt x="3462" y="3586"/>
                  </a:lnTo>
                  <a:lnTo>
                    <a:pt x="2142" y="3586"/>
                  </a:lnTo>
                  <a:lnTo>
                    <a:pt x="2142" y="3051"/>
                  </a:lnTo>
                  <a:lnTo>
                    <a:pt x="3462" y="3051"/>
                  </a:lnTo>
                  <a:lnTo>
                    <a:pt x="3462" y="2266"/>
                  </a:lnTo>
                  <a:lnTo>
                    <a:pt x="2142" y="2266"/>
                  </a:lnTo>
                  <a:lnTo>
                    <a:pt x="2142" y="1731"/>
                  </a:lnTo>
                  <a:lnTo>
                    <a:pt x="3462" y="1731"/>
                  </a:lnTo>
                  <a:cubicBezTo>
                    <a:pt x="3462" y="767"/>
                    <a:pt x="2695" y="0"/>
                    <a:pt x="17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39" name="Google Shape;339;p1"/>
          <p:cNvGrpSpPr/>
          <p:nvPr/>
        </p:nvGrpSpPr>
        <p:grpSpPr>
          <a:xfrm rot="1259927">
            <a:off x="8238569" y="234352"/>
            <a:ext cx="157691" cy="255489"/>
            <a:chOff x="3741075" y="1171575"/>
            <a:chExt cx="172650" cy="279725"/>
          </a:xfrm>
        </p:grpSpPr>
        <p:sp>
          <p:nvSpPr>
            <p:cNvPr id="340" name="Google Shape;340;p1"/>
            <p:cNvSpPr/>
            <p:nvPr/>
          </p:nvSpPr>
          <p:spPr>
            <a:xfrm>
              <a:off x="3784350" y="1364725"/>
              <a:ext cx="86100" cy="19650"/>
            </a:xfrm>
            <a:custGeom>
              <a:avLst/>
              <a:gdLst/>
              <a:ahLst/>
              <a:cxnLst/>
              <a:rect l="l" t="t" r="r" b="b"/>
              <a:pathLst>
                <a:path w="3444" h="786" extrusionOk="0">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1" name="Google Shape;341;p1"/>
            <p:cNvSpPr/>
            <p:nvPr/>
          </p:nvSpPr>
          <p:spPr>
            <a:xfrm>
              <a:off x="3784350" y="1397750"/>
              <a:ext cx="86100" cy="20075"/>
            </a:xfrm>
            <a:custGeom>
              <a:avLst/>
              <a:gdLst/>
              <a:ahLst/>
              <a:cxnLst/>
              <a:rect l="l" t="t" r="r" b="b"/>
              <a:pathLst>
                <a:path w="3444" h="803" extrusionOk="0">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2" name="Google Shape;342;p1"/>
            <p:cNvSpPr/>
            <p:nvPr/>
          </p:nvSpPr>
          <p:spPr>
            <a:xfrm>
              <a:off x="3805750" y="1431200"/>
              <a:ext cx="43300" cy="20100"/>
            </a:xfrm>
            <a:custGeom>
              <a:avLst/>
              <a:gdLst/>
              <a:ahLst/>
              <a:cxnLst/>
              <a:rect l="l" t="t" r="r" b="b"/>
              <a:pathLst>
                <a:path w="1732" h="804" extrusionOk="0">
                  <a:moveTo>
                    <a:pt x="1" y="0"/>
                  </a:moveTo>
                  <a:cubicBezTo>
                    <a:pt x="36" y="446"/>
                    <a:pt x="411" y="803"/>
                    <a:pt x="857" y="803"/>
                  </a:cubicBezTo>
                  <a:cubicBezTo>
                    <a:pt x="1321" y="803"/>
                    <a:pt x="1696" y="446"/>
                    <a:pt x="1731"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3" name="Google Shape;343;p1"/>
            <p:cNvSpPr/>
            <p:nvPr/>
          </p:nvSpPr>
          <p:spPr>
            <a:xfrm>
              <a:off x="3741075" y="1171575"/>
              <a:ext cx="172650" cy="179800"/>
            </a:xfrm>
            <a:custGeom>
              <a:avLst/>
              <a:gdLst/>
              <a:ahLst/>
              <a:cxnLst/>
              <a:rect l="l" t="t" r="r" b="b"/>
              <a:pathLst>
                <a:path w="6906" h="7192" extrusionOk="0">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44" name="Google Shape;344;p1"/>
          <p:cNvGrpSpPr/>
          <p:nvPr/>
        </p:nvGrpSpPr>
        <p:grpSpPr>
          <a:xfrm rot="1259927">
            <a:off x="7498639" y="8364"/>
            <a:ext cx="239985" cy="240008"/>
            <a:chOff x="968775" y="1180050"/>
            <a:chExt cx="262750" cy="262775"/>
          </a:xfrm>
        </p:grpSpPr>
        <p:sp>
          <p:nvSpPr>
            <p:cNvPr id="345" name="Google Shape;345;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6" name="Google Shape;346;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7" name="Google Shape;347;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48" name="Google Shape;348;p1"/>
          <p:cNvGrpSpPr/>
          <p:nvPr/>
        </p:nvGrpSpPr>
        <p:grpSpPr>
          <a:xfrm rot="1259927">
            <a:off x="8808113" y="547752"/>
            <a:ext cx="284397" cy="212470"/>
            <a:chOff x="900525" y="2405650"/>
            <a:chExt cx="311375" cy="232625"/>
          </a:xfrm>
        </p:grpSpPr>
        <p:sp>
          <p:nvSpPr>
            <p:cNvPr id="349" name="Google Shape;349;p1"/>
            <p:cNvSpPr/>
            <p:nvPr/>
          </p:nvSpPr>
          <p:spPr>
            <a:xfrm>
              <a:off x="987050" y="2478550"/>
              <a:ext cx="136525" cy="159725"/>
            </a:xfrm>
            <a:custGeom>
              <a:avLst/>
              <a:gdLst/>
              <a:ahLst/>
              <a:cxnLst/>
              <a:rect l="l" t="t" r="r" b="b"/>
              <a:pathLst>
                <a:path w="5461" h="6389" extrusionOk="0">
                  <a:moveTo>
                    <a:pt x="1660" y="1"/>
                  </a:moveTo>
                  <a:lnTo>
                    <a:pt x="1660" y="3195"/>
                  </a:lnTo>
                  <a:lnTo>
                    <a:pt x="1" y="3195"/>
                  </a:lnTo>
                  <a:lnTo>
                    <a:pt x="2731" y="6388"/>
                  </a:lnTo>
                  <a:lnTo>
                    <a:pt x="5461" y="3195"/>
                  </a:lnTo>
                  <a:lnTo>
                    <a:pt x="3801" y="3195"/>
                  </a:lnTo>
                  <a:lnTo>
                    <a:pt x="3801"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0" name="Google Shape;350;p1"/>
            <p:cNvSpPr/>
            <p:nvPr/>
          </p:nvSpPr>
          <p:spPr>
            <a:xfrm>
              <a:off x="900525" y="2405650"/>
              <a:ext cx="311375" cy="186225"/>
            </a:xfrm>
            <a:custGeom>
              <a:avLst/>
              <a:gdLst/>
              <a:ahLst/>
              <a:cxnLst/>
              <a:rect l="l" t="t" r="r" b="b"/>
              <a:pathLst>
                <a:path w="12455" h="7449" extrusionOk="0">
                  <a:moveTo>
                    <a:pt x="5332" y="0"/>
                  </a:moveTo>
                  <a:cubicBezTo>
                    <a:pt x="5114" y="0"/>
                    <a:pt x="4893" y="26"/>
                    <a:pt x="4675" y="80"/>
                  </a:cubicBezTo>
                  <a:cubicBezTo>
                    <a:pt x="3551" y="365"/>
                    <a:pt x="2695" y="1311"/>
                    <a:pt x="2516" y="2471"/>
                  </a:cubicBezTo>
                  <a:cubicBezTo>
                    <a:pt x="1767" y="2488"/>
                    <a:pt x="1071" y="2845"/>
                    <a:pt x="625" y="3452"/>
                  </a:cubicBezTo>
                  <a:cubicBezTo>
                    <a:pt x="90" y="4201"/>
                    <a:pt x="0" y="5165"/>
                    <a:pt x="375" y="6003"/>
                  </a:cubicBezTo>
                  <a:cubicBezTo>
                    <a:pt x="750" y="6824"/>
                    <a:pt x="1553" y="7377"/>
                    <a:pt x="2463" y="7431"/>
                  </a:cubicBezTo>
                  <a:lnTo>
                    <a:pt x="3426" y="7431"/>
                  </a:lnTo>
                  <a:lnTo>
                    <a:pt x="3069" y="6985"/>
                  </a:lnTo>
                  <a:lnTo>
                    <a:pt x="2730" y="6610"/>
                  </a:lnTo>
                  <a:lnTo>
                    <a:pt x="2498" y="6610"/>
                  </a:lnTo>
                  <a:cubicBezTo>
                    <a:pt x="1892" y="6574"/>
                    <a:pt x="1356" y="6218"/>
                    <a:pt x="1107" y="5664"/>
                  </a:cubicBezTo>
                  <a:cubicBezTo>
                    <a:pt x="839" y="5111"/>
                    <a:pt x="910" y="4469"/>
                    <a:pt x="1267" y="3952"/>
                  </a:cubicBezTo>
                  <a:cubicBezTo>
                    <a:pt x="1576" y="3535"/>
                    <a:pt x="2072" y="3291"/>
                    <a:pt x="2593" y="3291"/>
                  </a:cubicBezTo>
                  <a:cubicBezTo>
                    <a:pt x="2674" y="3291"/>
                    <a:pt x="2756" y="3297"/>
                    <a:pt x="2837" y="3309"/>
                  </a:cubicBezTo>
                  <a:lnTo>
                    <a:pt x="3301" y="3398"/>
                  </a:lnTo>
                  <a:lnTo>
                    <a:pt x="3301" y="2881"/>
                  </a:lnTo>
                  <a:cubicBezTo>
                    <a:pt x="3301" y="1935"/>
                    <a:pt x="3944" y="1115"/>
                    <a:pt x="4854" y="883"/>
                  </a:cubicBezTo>
                  <a:cubicBezTo>
                    <a:pt x="5015" y="842"/>
                    <a:pt x="5176" y="823"/>
                    <a:pt x="5336" y="823"/>
                  </a:cubicBezTo>
                  <a:cubicBezTo>
                    <a:pt x="6094" y="823"/>
                    <a:pt x="6801" y="1260"/>
                    <a:pt x="7155" y="1953"/>
                  </a:cubicBezTo>
                  <a:lnTo>
                    <a:pt x="7316" y="2274"/>
                  </a:lnTo>
                  <a:lnTo>
                    <a:pt x="7655" y="2149"/>
                  </a:lnTo>
                  <a:cubicBezTo>
                    <a:pt x="7833" y="2086"/>
                    <a:pt x="8016" y="2054"/>
                    <a:pt x="8198" y="2054"/>
                  </a:cubicBezTo>
                  <a:cubicBezTo>
                    <a:pt x="8525" y="2054"/>
                    <a:pt x="8849" y="2157"/>
                    <a:pt x="9136" y="2364"/>
                  </a:cubicBezTo>
                  <a:cubicBezTo>
                    <a:pt x="9564" y="2685"/>
                    <a:pt x="9814" y="3166"/>
                    <a:pt x="9832" y="3702"/>
                  </a:cubicBezTo>
                  <a:lnTo>
                    <a:pt x="9832" y="4112"/>
                  </a:lnTo>
                  <a:lnTo>
                    <a:pt x="10367" y="4112"/>
                  </a:lnTo>
                  <a:cubicBezTo>
                    <a:pt x="11045" y="4148"/>
                    <a:pt x="11580" y="4701"/>
                    <a:pt x="11580" y="5361"/>
                  </a:cubicBezTo>
                  <a:cubicBezTo>
                    <a:pt x="11580" y="6039"/>
                    <a:pt x="11027" y="6592"/>
                    <a:pt x="10367" y="6610"/>
                  </a:cubicBezTo>
                  <a:lnTo>
                    <a:pt x="9671" y="6610"/>
                  </a:lnTo>
                  <a:lnTo>
                    <a:pt x="9314" y="6985"/>
                  </a:lnTo>
                  <a:lnTo>
                    <a:pt x="8957" y="7449"/>
                  </a:lnTo>
                  <a:lnTo>
                    <a:pt x="10367" y="7449"/>
                  </a:lnTo>
                  <a:cubicBezTo>
                    <a:pt x="11437" y="7413"/>
                    <a:pt x="12312" y="6574"/>
                    <a:pt x="12383" y="5486"/>
                  </a:cubicBezTo>
                  <a:cubicBezTo>
                    <a:pt x="12455" y="4415"/>
                    <a:pt x="11669" y="3470"/>
                    <a:pt x="10599" y="3309"/>
                  </a:cubicBezTo>
                  <a:cubicBezTo>
                    <a:pt x="10492" y="2649"/>
                    <a:pt x="10135" y="2060"/>
                    <a:pt x="9600" y="1686"/>
                  </a:cubicBezTo>
                  <a:cubicBezTo>
                    <a:pt x="9187" y="1393"/>
                    <a:pt x="8705" y="1239"/>
                    <a:pt x="8205" y="1239"/>
                  </a:cubicBezTo>
                  <a:cubicBezTo>
                    <a:pt x="8035" y="1239"/>
                    <a:pt x="7863" y="1257"/>
                    <a:pt x="7691" y="1293"/>
                  </a:cubicBezTo>
                  <a:cubicBezTo>
                    <a:pt x="7169" y="482"/>
                    <a:pt x="6271" y="0"/>
                    <a:pt x="5332"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grpSp>
        <p:nvGrpSpPr>
          <p:cNvPr id="351" name="Google Shape;351;p1"/>
          <p:cNvGrpSpPr/>
          <p:nvPr/>
        </p:nvGrpSpPr>
        <p:grpSpPr>
          <a:xfrm rot="1259927">
            <a:off x="8742430" y="13802"/>
            <a:ext cx="239985" cy="240008"/>
            <a:chOff x="968775" y="1180050"/>
            <a:chExt cx="262750" cy="262775"/>
          </a:xfrm>
        </p:grpSpPr>
        <p:sp>
          <p:nvSpPr>
            <p:cNvPr id="352" name="Google Shape;352;p1"/>
            <p:cNvSpPr/>
            <p:nvPr/>
          </p:nvSpPr>
          <p:spPr>
            <a:xfrm>
              <a:off x="1061550" y="1180050"/>
              <a:ext cx="169975" cy="169550"/>
            </a:xfrm>
            <a:custGeom>
              <a:avLst/>
              <a:gdLst/>
              <a:ahLst/>
              <a:cxnLst/>
              <a:rect l="l" t="t" r="r" b="b"/>
              <a:pathLst>
                <a:path w="6799" h="6782" extrusionOk="0">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3" name="Google Shape;353;p1"/>
            <p:cNvSpPr/>
            <p:nvPr/>
          </p:nvSpPr>
          <p:spPr>
            <a:xfrm>
              <a:off x="968775" y="1189875"/>
              <a:ext cx="252950" cy="252950"/>
            </a:xfrm>
            <a:custGeom>
              <a:avLst/>
              <a:gdLst/>
              <a:ahLst/>
              <a:cxnLst/>
              <a:rect l="l" t="t" r="r" b="b"/>
              <a:pathLst>
                <a:path w="10118" h="10118" extrusionOk="0">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4" name="Google Shape;354;p1"/>
            <p:cNvSpPr/>
            <p:nvPr/>
          </p:nvSpPr>
          <p:spPr>
            <a:xfrm>
              <a:off x="1015150" y="1236700"/>
              <a:ext cx="160175" cy="159725"/>
            </a:xfrm>
            <a:custGeom>
              <a:avLst/>
              <a:gdLst/>
              <a:ahLst/>
              <a:cxnLst/>
              <a:rect l="l" t="t" r="r" b="b"/>
              <a:pathLst>
                <a:path w="6407" h="6389" extrusionOk="0">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355" name="Google Shape;355;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Yeseva One"/>
              <a:buNone/>
              <a:defRPr sz="2800" b="1">
                <a:solidFill>
                  <a:schemeClr val="dk1"/>
                </a:solidFill>
                <a:latin typeface="Yeseva One"/>
                <a:ea typeface="Yeseva One"/>
                <a:cs typeface="Yeseva One"/>
                <a:sym typeface="Yeseva One"/>
              </a:defRPr>
            </a:lvl1pPr>
            <a:lvl2pPr lvl="1"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2pPr>
            <a:lvl3pPr lvl="2"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3pPr>
            <a:lvl4pPr lvl="3"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4pPr>
            <a:lvl5pPr lvl="4"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5pPr>
            <a:lvl6pPr lvl="5"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6pPr>
            <a:lvl7pPr lvl="6"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7pPr>
            <a:lvl8pPr lvl="7"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8pPr>
            <a:lvl9pPr lvl="8" rtl="0">
              <a:spcBef>
                <a:spcPts val="0"/>
              </a:spcBef>
              <a:spcAft>
                <a:spcPts val="0"/>
              </a:spcAft>
              <a:buClr>
                <a:schemeClr val="dk1"/>
              </a:buClr>
              <a:buSzPts val="2800"/>
              <a:buFont typeface="Lexend Deca"/>
              <a:buNone/>
              <a:defRPr sz="2800">
                <a:solidFill>
                  <a:schemeClr val="dk1"/>
                </a:solidFill>
                <a:latin typeface="Lexend Deca"/>
                <a:ea typeface="Lexend Deca"/>
                <a:cs typeface="Lexend Deca"/>
                <a:sym typeface="Lexend Deca"/>
              </a:defRPr>
            </a:lvl9pPr>
          </a:lstStyle>
          <a:p>
            <a:endParaRPr/>
          </a:p>
        </p:txBody>
      </p:sp>
      <p:sp>
        <p:nvSpPr>
          <p:cNvPr id="356" name="Google Shape;356;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252525"/>
              </a:buClr>
              <a:buSzPts val="1800"/>
              <a:buFont typeface="Headland One"/>
              <a:buChar char="■"/>
              <a:defRPr sz="1800" b="1">
                <a:solidFill>
                  <a:srgbClr val="252525"/>
                </a:solidFill>
                <a:latin typeface="Headland One"/>
                <a:ea typeface="Headland One"/>
                <a:cs typeface="Headland One"/>
                <a:sym typeface="Headland One"/>
              </a:defRPr>
            </a:lvl1pPr>
            <a:lvl2pPr marL="914400" lvl="1" indent="-317500" rtl="0">
              <a:lnSpc>
                <a:spcPct val="115000"/>
              </a:lnSpc>
              <a:spcBef>
                <a:spcPts val="1600"/>
              </a:spcBef>
              <a:spcAft>
                <a:spcPts val="0"/>
              </a:spcAft>
              <a:buClr>
                <a:srgbClr val="252525"/>
              </a:buClr>
              <a:buSzPts val="1400"/>
              <a:buFont typeface="Pangolin"/>
              <a:buChar char="○"/>
              <a:defRPr sz="1400">
                <a:solidFill>
                  <a:srgbClr val="252525"/>
                </a:solidFill>
                <a:latin typeface="Pangolin"/>
                <a:ea typeface="Pangolin"/>
                <a:cs typeface="Pangolin"/>
                <a:sym typeface="Pangolin"/>
              </a:defRPr>
            </a:lvl2pPr>
            <a:lvl3pPr marL="1371600" lvl="2" indent="-317500" rtl="0">
              <a:lnSpc>
                <a:spcPct val="115000"/>
              </a:lnSpc>
              <a:spcBef>
                <a:spcPts val="1600"/>
              </a:spcBef>
              <a:spcAft>
                <a:spcPts val="0"/>
              </a:spcAft>
              <a:buClr>
                <a:schemeClr val="lt2"/>
              </a:buClr>
              <a:buSzPts val="1400"/>
              <a:buFont typeface="Roboto"/>
              <a:buChar char="■"/>
              <a:defRPr sz="1400">
                <a:solidFill>
                  <a:schemeClr val="dk2"/>
                </a:solidFill>
                <a:latin typeface="Roboto"/>
                <a:ea typeface="Roboto"/>
                <a:cs typeface="Roboto"/>
                <a:sym typeface="Roboto"/>
              </a:defRPr>
            </a:lvl3pPr>
            <a:lvl4pPr marL="1828800" lvl="3" indent="-317500" rtl="0">
              <a:lnSpc>
                <a:spcPct val="115000"/>
              </a:lnSpc>
              <a:spcBef>
                <a:spcPts val="1600"/>
              </a:spcBef>
              <a:spcAft>
                <a:spcPts val="0"/>
              </a:spcAft>
              <a:buClr>
                <a:schemeClr val="dk2"/>
              </a:buClr>
              <a:buSzPts val="1400"/>
              <a:buFont typeface="Roboto"/>
              <a:buChar char="●"/>
              <a:defRPr sz="1400">
                <a:solidFill>
                  <a:schemeClr val="dk2"/>
                </a:solidFill>
                <a:latin typeface="Roboto"/>
                <a:ea typeface="Roboto"/>
                <a:cs typeface="Roboto"/>
                <a:sym typeface="Roboto"/>
              </a:defRPr>
            </a:lvl4pPr>
            <a:lvl5pPr marL="2286000" lvl="4" indent="-317500" rtl="0">
              <a:lnSpc>
                <a:spcPct val="115000"/>
              </a:lnSpc>
              <a:spcBef>
                <a:spcPts val="1600"/>
              </a:spcBef>
              <a:spcAft>
                <a:spcPts val="0"/>
              </a:spcAft>
              <a:buClr>
                <a:schemeClr val="dk2"/>
              </a:buClr>
              <a:buSzPts val="1400"/>
              <a:buFont typeface="Roboto"/>
              <a:buChar char="○"/>
              <a:defRPr sz="1400">
                <a:solidFill>
                  <a:schemeClr val="dk2"/>
                </a:solidFill>
                <a:latin typeface="Roboto"/>
                <a:ea typeface="Roboto"/>
                <a:cs typeface="Roboto"/>
                <a:sym typeface="Roboto"/>
              </a:defRPr>
            </a:lvl5pPr>
            <a:lvl6pPr marL="2743200" lvl="5" indent="-317500" rtl="0">
              <a:lnSpc>
                <a:spcPct val="115000"/>
              </a:lnSpc>
              <a:spcBef>
                <a:spcPts val="1600"/>
              </a:spcBef>
              <a:spcAft>
                <a:spcPts val="0"/>
              </a:spcAft>
              <a:buClr>
                <a:schemeClr val="dk2"/>
              </a:buClr>
              <a:buSzPts val="1400"/>
              <a:buFont typeface="Roboto"/>
              <a:buChar char="■"/>
              <a:defRPr sz="1400">
                <a:solidFill>
                  <a:schemeClr val="dk2"/>
                </a:solidFill>
                <a:latin typeface="Roboto"/>
                <a:ea typeface="Roboto"/>
                <a:cs typeface="Roboto"/>
                <a:sym typeface="Roboto"/>
              </a:defRPr>
            </a:lvl6pPr>
            <a:lvl7pPr marL="3200400" lvl="6" indent="-317500" rtl="0">
              <a:lnSpc>
                <a:spcPct val="115000"/>
              </a:lnSpc>
              <a:spcBef>
                <a:spcPts val="1600"/>
              </a:spcBef>
              <a:spcAft>
                <a:spcPts val="0"/>
              </a:spcAft>
              <a:buClr>
                <a:schemeClr val="dk2"/>
              </a:buClr>
              <a:buSzPts val="1400"/>
              <a:buFont typeface="Roboto"/>
              <a:buChar char="●"/>
              <a:defRPr sz="1400">
                <a:solidFill>
                  <a:schemeClr val="dk2"/>
                </a:solidFill>
                <a:latin typeface="Roboto"/>
                <a:ea typeface="Roboto"/>
                <a:cs typeface="Roboto"/>
                <a:sym typeface="Roboto"/>
              </a:defRPr>
            </a:lvl7pPr>
            <a:lvl8pPr marL="3657600" lvl="7" indent="-317500" rtl="0">
              <a:lnSpc>
                <a:spcPct val="115000"/>
              </a:lnSpc>
              <a:spcBef>
                <a:spcPts val="1600"/>
              </a:spcBef>
              <a:spcAft>
                <a:spcPts val="0"/>
              </a:spcAft>
              <a:buClr>
                <a:schemeClr val="dk2"/>
              </a:buClr>
              <a:buSzPts val="1400"/>
              <a:buFont typeface="Roboto"/>
              <a:buChar char="○"/>
              <a:defRPr sz="1400">
                <a:solidFill>
                  <a:schemeClr val="dk2"/>
                </a:solidFill>
                <a:latin typeface="Roboto"/>
                <a:ea typeface="Roboto"/>
                <a:cs typeface="Roboto"/>
                <a:sym typeface="Roboto"/>
              </a:defRPr>
            </a:lvl8pPr>
            <a:lvl9pPr marL="4114800" lvl="8" indent="-317500" rtl="0">
              <a:lnSpc>
                <a:spcPct val="115000"/>
              </a:lnSpc>
              <a:spcBef>
                <a:spcPts val="1600"/>
              </a:spcBef>
              <a:spcAft>
                <a:spcPts val="1600"/>
              </a:spcAft>
              <a:buClr>
                <a:schemeClr val="dk2"/>
              </a:buClr>
              <a:buSzPts val="1400"/>
              <a:buFont typeface="Roboto"/>
              <a:buChar char="■"/>
              <a:defRPr sz="1400">
                <a:solidFill>
                  <a:schemeClr val="dk2"/>
                </a:solidFill>
                <a:latin typeface="Roboto"/>
                <a:ea typeface="Roboto"/>
                <a:cs typeface="Roboto"/>
                <a:sym typeface="Roboto"/>
              </a:defRPr>
            </a:lvl9pPr>
          </a:lstStyle>
          <a:p>
            <a:endParaRPr/>
          </a:p>
        </p:txBody>
      </p:sp>
      <p:sp>
        <p:nvSpPr>
          <p:cNvPr id="357" name="Google Shape;357;p1"/>
          <p:cNvSpPr txBox="1"/>
          <p:nvPr/>
        </p:nvSpPr>
        <p:spPr>
          <a:xfrm rot="5400000">
            <a:off x="8405756" y="4362544"/>
            <a:ext cx="1184700" cy="2802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 sz="1100">
                <a:solidFill>
                  <a:schemeClr val="lt2"/>
                </a:solidFill>
                <a:latin typeface="Barlow Condensed"/>
                <a:ea typeface="Barlow Condensed"/>
                <a:cs typeface="Barlow Condensed"/>
                <a:sym typeface="Barlow Condensed"/>
              </a:rPr>
              <a:t>SLIDESMANIA.COM</a:t>
            </a:r>
            <a:endParaRPr sz="1100">
              <a:solidFill>
                <a:schemeClr val="lt2"/>
              </a:solidFill>
              <a:latin typeface="Barlow Condensed"/>
              <a:ea typeface="Barlow Condensed"/>
              <a:cs typeface="Barlow Condensed"/>
              <a:sym typeface="Barlow Condense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HJRvlkbRhIM"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s://www.designforbelonging.com/book"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hyperlink" Target="mailto:nyoung@niu.edu" TargetMode="Externa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16"/>
          <p:cNvSpPr txBox="1">
            <a:spLocks noGrp="1"/>
          </p:cNvSpPr>
          <p:nvPr>
            <p:ph type="ctrTitle"/>
          </p:nvPr>
        </p:nvSpPr>
        <p:spPr>
          <a:xfrm>
            <a:off x="311708" y="9084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Atma"/>
                <a:ea typeface="Atma"/>
                <a:cs typeface="Atma"/>
                <a:sym typeface="Atma"/>
              </a:rPr>
              <a:t>Stronger Than They Know: </a:t>
            </a:r>
            <a:r>
              <a:rPr lang="en" sz="3200">
                <a:solidFill>
                  <a:schemeClr val="accent6"/>
                </a:solidFill>
                <a:latin typeface="Atma"/>
                <a:ea typeface="Atma"/>
                <a:cs typeface="Atma"/>
                <a:sym typeface="Atma"/>
              </a:rPr>
              <a:t>Supporting Students of Color in Recognizing Common Obstacles &amp; utilizing Resilience to Succeed in Higher Education </a:t>
            </a:r>
            <a:endParaRPr sz="3200">
              <a:solidFill>
                <a:schemeClr val="accent6"/>
              </a:solidFill>
              <a:latin typeface="Atma"/>
              <a:ea typeface="Atma"/>
              <a:cs typeface="Atma"/>
              <a:sym typeface="Atma"/>
            </a:endParaRPr>
          </a:p>
        </p:txBody>
      </p:sp>
      <p:sp>
        <p:nvSpPr>
          <p:cNvPr id="465" name="Google Shape;465;p16"/>
          <p:cNvSpPr txBox="1">
            <a:spLocks noGrp="1"/>
          </p:cNvSpPr>
          <p:nvPr>
            <p:ph type="subTitle" idx="1"/>
          </p:nvPr>
        </p:nvSpPr>
        <p:spPr>
          <a:xfrm>
            <a:off x="311700" y="3401150"/>
            <a:ext cx="8520600" cy="1131900"/>
          </a:xfrm>
          <a:prstGeom prst="rect">
            <a:avLst/>
          </a:prstGeom>
          <a:solidFill>
            <a:schemeClr val="accent3"/>
          </a:solidFill>
        </p:spPr>
        <p:txBody>
          <a:bodyPr spcFirstLastPara="1" wrap="square" lIns="91425" tIns="91425" rIns="91425" bIns="91425" anchor="t" anchorCtr="0">
            <a:noAutofit/>
          </a:bodyPr>
          <a:lstStyle/>
          <a:p>
            <a:pPr marL="0" lvl="0" indent="0" algn="ctr" rtl="0">
              <a:spcBef>
                <a:spcPts val="0"/>
              </a:spcBef>
              <a:spcAft>
                <a:spcPts val="0"/>
              </a:spcAft>
              <a:buNone/>
            </a:pPr>
            <a:r>
              <a:rPr lang="en" sz="2000">
                <a:solidFill>
                  <a:schemeClr val="lt1"/>
                </a:solidFill>
              </a:rPr>
              <a:t>Dr. Natalie Young </a:t>
            </a:r>
            <a:endParaRPr sz="2000">
              <a:solidFill>
                <a:schemeClr val="lt1"/>
              </a:solidFill>
            </a:endParaRPr>
          </a:p>
          <a:p>
            <a:pPr marL="0" lvl="0" indent="0" algn="ctr" rtl="0">
              <a:spcBef>
                <a:spcPts val="0"/>
              </a:spcBef>
              <a:spcAft>
                <a:spcPts val="0"/>
              </a:spcAft>
              <a:buNone/>
            </a:pPr>
            <a:r>
              <a:rPr lang="en" sz="2000">
                <a:solidFill>
                  <a:schemeClr val="lt1"/>
                </a:solidFill>
              </a:rPr>
              <a:t>College Changes Everything Conference</a:t>
            </a:r>
            <a:endParaRPr sz="2000">
              <a:solidFill>
                <a:schemeClr val="lt1"/>
              </a:solidFill>
            </a:endParaRPr>
          </a:p>
          <a:p>
            <a:pPr marL="0" lvl="0" indent="0" algn="ctr" rtl="0">
              <a:spcBef>
                <a:spcPts val="0"/>
              </a:spcBef>
              <a:spcAft>
                <a:spcPts val="0"/>
              </a:spcAft>
              <a:buNone/>
            </a:pPr>
            <a:r>
              <a:rPr lang="en" sz="2000">
                <a:solidFill>
                  <a:schemeClr val="lt1"/>
                </a:solidFill>
              </a:rPr>
              <a:t>July 13th 2023  </a:t>
            </a:r>
            <a:endParaRPr sz="200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17"/>
          <p:cNvSpPr txBox="1">
            <a:spLocks noGrp="1"/>
          </p:cNvSpPr>
          <p:nvPr>
            <p:ph type="title"/>
          </p:nvPr>
        </p:nvSpPr>
        <p:spPr>
          <a:xfrm>
            <a:off x="0" y="-47383"/>
            <a:ext cx="4401600" cy="133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300"/>
              <a:t>Hello!</a:t>
            </a:r>
            <a:endParaRPr sz="6300"/>
          </a:p>
        </p:txBody>
      </p:sp>
      <p:sp>
        <p:nvSpPr>
          <p:cNvPr id="472" name="Google Shape;472;p17"/>
          <p:cNvSpPr txBox="1">
            <a:spLocks noGrp="1"/>
          </p:cNvSpPr>
          <p:nvPr>
            <p:ph type="subTitle" idx="2"/>
          </p:nvPr>
        </p:nvSpPr>
        <p:spPr>
          <a:xfrm>
            <a:off x="0" y="1147350"/>
            <a:ext cx="9144000" cy="14244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2500"/>
              <a:t>Dr. Natalie Young</a:t>
            </a:r>
            <a:endParaRPr sz="2500"/>
          </a:p>
          <a:p>
            <a:pPr marL="0" lvl="0" indent="0" algn="l" rtl="0">
              <a:lnSpc>
                <a:spcPct val="100000"/>
              </a:lnSpc>
              <a:spcBef>
                <a:spcPts val="0"/>
              </a:spcBef>
              <a:spcAft>
                <a:spcPts val="0"/>
              </a:spcAft>
              <a:buNone/>
            </a:pPr>
            <a:r>
              <a:rPr lang="en" sz="2000">
                <a:solidFill>
                  <a:schemeClr val="dk1"/>
                </a:solidFill>
              </a:rPr>
              <a:t>Northern Illinois University </a:t>
            </a:r>
            <a:endParaRPr sz="2000">
              <a:solidFill>
                <a:schemeClr val="dk1"/>
              </a:solidFill>
            </a:endParaRPr>
          </a:p>
          <a:p>
            <a:pPr marL="0" lvl="0" indent="0" algn="l" rtl="0">
              <a:lnSpc>
                <a:spcPct val="100000"/>
              </a:lnSpc>
              <a:spcBef>
                <a:spcPts val="0"/>
              </a:spcBef>
              <a:spcAft>
                <a:spcPts val="0"/>
              </a:spcAft>
              <a:buNone/>
            </a:pPr>
            <a:r>
              <a:rPr lang="en" sz="2000">
                <a:solidFill>
                  <a:schemeClr val="dk1"/>
                </a:solidFill>
              </a:rPr>
              <a:t>College of Education</a:t>
            </a:r>
            <a:endParaRPr sz="2000">
              <a:solidFill>
                <a:schemeClr val="dk1"/>
              </a:solidFill>
            </a:endParaRPr>
          </a:p>
          <a:p>
            <a:pPr marL="0" lvl="0" indent="0" algn="l" rtl="0">
              <a:lnSpc>
                <a:spcPct val="100000"/>
              </a:lnSpc>
              <a:spcBef>
                <a:spcPts val="0"/>
              </a:spcBef>
              <a:spcAft>
                <a:spcPts val="0"/>
              </a:spcAft>
              <a:buNone/>
            </a:pPr>
            <a:r>
              <a:rPr lang="en" sz="2000">
                <a:solidFill>
                  <a:schemeClr val="dk1"/>
                </a:solidFill>
              </a:rPr>
              <a:t>Special &amp; Early Education</a:t>
            </a:r>
            <a:endParaRPr sz="2000">
              <a:solidFill>
                <a:schemeClr val="dk1"/>
              </a:solidFill>
            </a:endParaRPr>
          </a:p>
        </p:txBody>
      </p:sp>
      <p:sp>
        <p:nvSpPr>
          <p:cNvPr id="471" name="Google Shape;471;p17"/>
          <p:cNvSpPr txBox="1">
            <a:spLocks noGrp="1"/>
          </p:cNvSpPr>
          <p:nvPr>
            <p:ph type="body" idx="1"/>
          </p:nvPr>
        </p:nvSpPr>
        <p:spPr>
          <a:xfrm>
            <a:off x="179000" y="2571750"/>
            <a:ext cx="385800" cy="23586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900">
                <a:latin typeface="Yeseva One"/>
                <a:ea typeface="Yeseva One"/>
                <a:cs typeface="Yeseva One"/>
                <a:sym typeface="Yeseva One"/>
              </a:rPr>
              <a:t>A</a:t>
            </a:r>
            <a:endParaRPr sz="1900">
              <a:latin typeface="Yeseva One"/>
              <a:ea typeface="Yeseva One"/>
              <a:cs typeface="Yeseva One"/>
              <a:sym typeface="Yeseva One"/>
            </a:endParaRPr>
          </a:p>
          <a:p>
            <a:pPr marL="0" lvl="0" indent="0" algn="l" rtl="0">
              <a:lnSpc>
                <a:spcPct val="100000"/>
              </a:lnSpc>
              <a:spcBef>
                <a:spcPts val="0"/>
              </a:spcBef>
              <a:spcAft>
                <a:spcPts val="0"/>
              </a:spcAft>
              <a:buNone/>
            </a:pPr>
            <a:r>
              <a:rPr lang="en" sz="1900">
                <a:latin typeface="Yeseva One"/>
                <a:ea typeface="Yeseva One"/>
                <a:cs typeface="Yeseva One"/>
                <a:sym typeface="Yeseva One"/>
              </a:rPr>
              <a:t>B</a:t>
            </a:r>
            <a:endParaRPr sz="1900">
              <a:latin typeface="Yeseva One"/>
              <a:ea typeface="Yeseva One"/>
              <a:cs typeface="Yeseva One"/>
              <a:sym typeface="Yeseva One"/>
            </a:endParaRPr>
          </a:p>
          <a:p>
            <a:pPr marL="0" lvl="0" indent="0" algn="l" rtl="0">
              <a:lnSpc>
                <a:spcPct val="100000"/>
              </a:lnSpc>
              <a:spcBef>
                <a:spcPts val="0"/>
              </a:spcBef>
              <a:spcAft>
                <a:spcPts val="0"/>
              </a:spcAft>
              <a:buNone/>
            </a:pPr>
            <a:r>
              <a:rPr lang="en" sz="1900">
                <a:latin typeface="Yeseva One"/>
                <a:ea typeface="Yeseva One"/>
                <a:cs typeface="Yeseva One"/>
                <a:sym typeface="Yeseva One"/>
              </a:rPr>
              <a:t>O</a:t>
            </a:r>
            <a:endParaRPr sz="1900">
              <a:latin typeface="Yeseva One"/>
              <a:ea typeface="Yeseva One"/>
              <a:cs typeface="Yeseva One"/>
              <a:sym typeface="Yeseva One"/>
            </a:endParaRPr>
          </a:p>
          <a:p>
            <a:pPr marL="0" lvl="0" indent="0" algn="l" rtl="0">
              <a:lnSpc>
                <a:spcPct val="100000"/>
              </a:lnSpc>
              <a:spcBef>
                <a:spcPts val="0"/>
              </a:spcBef>
              <a:spcAft>
                <a:spcPts val="0"/>
              </a:spcAft>
              <a:buNone/>
            </a:pPr>
            <a:r>
              <a:rPr lang="en" sz="1900">
                <a:latin typeface="Yeseva One"/>
                <a:ea typeface="Yeseva One"/>
                <a:cs typeface="Yeseva One"/>
                <a:sym typeface="Yeseva One"/>
              </a:rPr>
              <a:t>U</a:t>
            </a:r>
            <a:endParaRPr sz="1900">
              <a:latin typeface="Yeseva One"/>
              <a:ea typeface="Yeseva One"/>
              <a:cs typeface="Yeseva One"/>
              <a:sym typeface="Yeseva One"/>
            </a:endParaRPr>
          </a:p>
          <a:p>
            <a:pPr marL="0" lvl="0" indent="0" algn="l" rtl="0">
              <a:lnSpc>
                <a:spcPct val="100000"/>
              </a:lnSpc>
              <a:spcBef>
                <a:spcPts val="0"/>
              </a:spcBef>
              <a:spcAft>
                <a:spcPts val="0"/>
              </a:spcAft>
              <a:buNone/>
            </a:pPr>
            <a:r>
              <a:rPr lang="en" sz="1900">
                <a:latin typeface="Yeseva One"/>
                <a:ea typeface="Yeseva One"/>
                <a:cs typeface="Yeseva One"/>
                <a:sym typeface="Yeseva One"/>
              </a:rPr>
              <a:t>T</a:t>
            </a:r>
            <a:endParaRPr sz="1900">
              <a:latin typeface="Yeseva One"/>
              <a:ea typeface="Yeseva One"/>
              <a:cs typeface="Yeseva One"/>
              <a:sym typeface="Yeseva One"/>
            </a:endParaRPr>
          </a:p>
          <a:p>
            <a:pPr marL="0" lvl="0" indent="0" algn="l" rtl="0">
              <a:lnSpc>
                <a:spcPct val="100000"/>
              </a:lnSpc>
              <a:spcBef>
                <a:spcPts val="0"/>
              </a:spcBef>
              <a:spcAft>
                <a:spcPts val="0"/>
              </a:spcAft>
              <a:buNone/>
            </a:pPr>
            <a:endParaRPr sz="1900">
              <a:latin typeface="Yeseva One"/>
              <a:ea typeface="Yeseva One"/>
              <a:cs typeface="Yeseva One"/>
              <a:sym typeface="Yeseva One"/>
            </a:endParaRPr>
          </a:p>
          <a:p>
            <a:pPr marL="0" lvl="0" indent="0" algn="l" rtl="0">
              <a:lnSpc>
                <a:spcPct val="100000"/>
              </a:lnSpc>
              <a:spcBef>
                <a:spcPts val="0"/>
              </a:spcBef>
              <a:spcAft>
                <a:spcPts val="0"/>
              </a:spcAft>
              <a:buNone/>
            </a:pPr>
            <a:r>
              <a:rPr lang="en" sz="1900">
                <a:latin typeface="Yeseva One"/>
                <a:ea typeface="Yeseva One"/>
                <a:cs typeface="Yeseva One"/>
                <a:sym typeface="Yeseva One"/>
              </a:rPr>
              <a:t>M</a:t>
            </a:r>
            <a:endParaRPr sz="1900">
              <a:latin typeface="Yeseva One"/>
              <a:ea typeface="Yeseva One"/>
              <a:cs typeface="Yeseva One"/>
              <a:sym typeface="Yeseva One"/>
            </a:endParaRPr>
          </a:p>
          <a:p>
            <a:pPr marL="0" lvl="0" indent="0" algn="l" rtl="0">
              <a:lnSpc>
                <a:spcPct val="100000"/>
              </a:lnSpc>
              <a:spcBef>
                <a:spcPts val="0"/>
              </a:spcBef>
              <a:spcAft>
                <a:spcPts val="0"/>
              </a:spcAft>
              <a:buNone/>
            </a:pPr>
            <a:r>
              <a:rPr lang="en" sz="1900">
                <a:latin typeface="Yeseva One"/>
                <a:ea typeface="Yeseva One"/>
                <a:cs typeface="Yeseva One"/>
                <a:sym typeface="Yeseva One"/>
              </a:rPr>
              <a:t>E</a:t>
            </a:r>
            <a:endParaRPr sz="1900">
              <a:latin typeface="Yeseva One"/>
              <a:ea typeface="Yeseva One"/>
              <a:cs typeface="Yeseva One"/>
              <a:sym typeface="Yeseva One"/>
            </a:endParaRPr>
          </a:p>
        </p:txBody>
      </p:sp>
      <p:sp>
        <p:nvSpPr>
          <p:cNvPr id="473" name="Google Shape;473;p17"/>
          <p:cNvSpPr txBox="1"/>
          <p:nvPr/>
        </p:nvSpPr>
        <p:spPr>
          <a:xfrm>
            <a:off x="503600" y="2571750"/>
            <a:ext cx="3000000" cy="2524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b="1">
                <a:solidFill>
                  <a:srgbClr val="252525"/>
                </a:solidFill>
                <a:latin typeface="Pangolin"/>
                <a:ea typeface="Pangolin"/>
                <a:cs typeface="Pangolin"/>
                <a:sym typeface="Pangolin"/>
              </a:rPr>
              <a:t>Always grateful</a:t>
            </a:r>
            <a:endParaRPr sz="1900" b="1">
              <a:solidFill>
                <a:srgbClr val="252525"/>
              </a:solidFill>
              <a:latin typeface="Pangolin"/>
              <a:ea typeface="Pangolin"/>
              <a:cs typeface="Pangolin"/>
              <a:sym typeface="Pangolin"/>
            </a:endParaRPr>
          </a:p>
          <a:p>
            <a:pPr marL="0" lvl="0" indent="0" algn="l" rtl="0">
              <a:spcBef>
                <a:spcPts val="0"/>
              </a:spcBef>
              <a:spcAft>
                <a:spcPts val="0"/>
              </a:spcAft>
              <a:buNone/>
            </a:pPr>
            <a:r>
              <a:rPr lang="en" sz="1900" b="1">
                <a:solidFill>
                  <a:srgbClr val="252525"/>
                </a:solidFill>
                <a:latin typeface="Pangolin"/>
                <a:ea typeface="Pangolin"/>
                <a:cs typeface="Pangolin"/>
                <a:sym typeface="Pangolin"/>
              </a:rPr>
              <a:t>Bellwood raised </a:t>
            </a:r>
            <a:endParaRPr sz="1900" b="1">
              <a:solidFill>
                <a:srgbClr val="252525"/>
              </a:solidFill>
              <a:latin typeface="Pangolin"/>
              <a:ea typeface="Pangolin"/>
              <a:cs typeface="Pangolin"/>
              <a:sym typeface="Pangolin"/>
            </a:endParaRPr>
          </a:p>
          <a:p>
            <a:pPr marL="0" lvl="0" indent="0" algn="l" rtl="0">
              <a:spcBef>
                <a:spcPts val="0"/>
              </a:spcBef>
              <a:spcAft>
                <a:spcPts val="0"/>
              </a:spcAft>
              <a:buNone/>
            </a:pPr>
            <a:r>
              <a:rPr lang="en" sz="1900" b="1">
                <a:solidFill>
                  <a:srgbClr val="252525"/>
                </a:solidFill>
                <a:latin typeface="Pangolin"/>
                <a:ea typeface="Pangolin"/>
                <a:cs typeface="Pangolin"/>
                <a:sym typeface="Pangolin"/>
              </a:rPr>
              <a:t>Opinionated </a:t>
            </a:r>
            <a:endParaRPr sz="1900" b="1">
              <a:solidFill>
                <a:srgbClr val="252525"/>
              </a:solidFill>
              <a:latin typeface="Pangolin"/>
              <a:ea typeface="Pangolin"/>
              <a:cs typeface="Pangolin"/>
              <a:sym typeface="Pangolin"/>
            </a:endParaRPr>
          </a:p>
          <a:p>
            <a:pPr marL="0" lvl="0" indent="0" algn="l" rtl="0">
              <a:spcBef>
                <a:spcPts val="0"/>
              </a:spcBef>
              <a:spcAft>
                <a:spcPts val="0"/>
              </a:spcAft>
              <a:buNone/>
            </a:pPr>
            <a:r>
              <a:rPr lang="en" sz="1900" b="1">
                <a:solidFill>
                  <a:srgbClr val="252525"/>
                </a:solidFill>
                <a:latin typeface="Pangolin"/>
                <a:ea typeface="Pangolin"/>
                <a:cs typeface="Pangolin"/>
                <a:sym typeface="Pangolin"/>
              </a:rPr>
              <a:t>Underestimated</a:t>
            </a:r>
            <a:endParaRPr sz="1900" b="1">
              <a:solidFill>
                <a:srgbClr val="252525"/>
              </a:solidFill>
              <a:latin typeface="Pangolin"/>
              <a:ea typeface="Pangolin"/>
              <a:cs typeface="Pangolin"/>
              <a:sym typeface="Pangolin"/>
            </a:endParaRPr>
          </a:p>
          <a:p>
            <a:pPr marL="0" lvl="0" indent="0" algn="l" rtl="0">
              <a:spcBef>
                <a:spcPts val="0"/>
              </a:spcBef>
              <a:spcAft>
                <a:spcPts val="0"/>
              </a:spcAft>
              <a:buNone/>
            </a:pPr>
            <a:r>
              <a:rPr lang="en" sz="1900" b="1">
                <a:solidFill>
                  <a:srgbClr val="252525"/>
                </a:solidFill>
                <a:latin typeface="Pangolin"/>
                <a:ea typeface="Pangolin"/>
                <a:cs typeface="Pangolin"/>
                <a:sym typeface="Pangolin"/>
              </a:rPr>
              <a:t>True Virgo</a:t>
            </a:r>
            <a:endParaRPr sz="1900" b="1">
              <a:solidFill>
                <a:srgbClr val="252525"/>
              </a:solidFill>
              <a:latin typeface="Pangolin"/>
              <a:ea typeface="Pangolin"/>
              <a:cs typeface="Pangolin"/>
              <a:sym typeface="Pangolin"/>
            </a:endParaRPr>
          </a:p>
          <a:p>
            <a:pPr marL="0" lvl="0" indent="0" algn="l" rtl="0">
              <a:spcBef>
                <a:spcPts val="0"/>
              </a:spcBef>
              <a:spcAft>
                <a:spcPts val="0"/>
              </a:spcAft>
              <a:buNone/>
            </a:pPr>
            <a:endParaRPr sz="1900" b="1">
              <a:solidFill>
                <a:srgbClr val="252525"/>
              </a:solidFill>
              <a:latin typeface="Pangolin"/>
              <a:ea typeface="Pangolin"/>
              <a:cs typeface="Pangolin"/>
              <a:sym typeface="Pangolin"/>
            </a:endParaRPr>
          </a:p>
          <a:p>
            <a:pPr marL="0" lvl="0" indent="0" algn="l" rtl="0">
              <a:spcBef>
                <a:spcPts val="0"/>
              </a:spcBef>
              <a:spcAft>
                <a:spcPts val="0"/>
              </a:spcAft>
              <a:buNone/>
            </a:pPr>
            <a:r>
              <a:rPr lang="en" sz="1900" b="1">
                <a:solidFill>
                  <a:srgbClr val="252525"/>
                </a:solidFill>
                <a:latin typeface="Pangolin"/>
                <a:ea typeface="Pangolin"/>
                <a:cs typeface="Pangolin"/>
                <a:sym typeface="Pangolin"/>
              </a:rPr>
              <a:t>Mom</a:t>
            </a:r>
            <a:endParaRPr sz="1900" b="1">
              <a:solidFill>
                <a:srgbClr val="252525"/>
              </a:solidFill>
              <a:latin typeface="Pangolin"/>
              <a:ea typeface="Pangolin"/>
              <a:cs typeface="Pangolin"/>
              <a:sym typeface="Pangolin"/>
            </a:endParaRPr>
          </a:p>
          <a:p>
            <a:pPr marL="0" lvl="0" indent="0" algn="l" rtl="0">
              <a:spcBef>
                <a:spcPts val="0"/>
              </a:spcBef>
              <a:spcAft>
                <a:spcPts val="0"/>
              </a:spcAft>
              <a:buNone/>
            </a:pPr>
            <a:r>
              <a:rPr lang="en" sz="1900" b="1">
                <a:solidFill>
                  <a:srgbClr val="252525"/>
                </a:solidFill>
                <a:latin typeface="Pangolin"/>
                <a:ea typeface="Pangolin"/>
                <a:cs typeface="Pangolin"/>
                <a:sym typeface="Pangolin"/>
              </a:rPr>
              <a:t>Educator </a:t>
            </a:r>
            <a:endParaRPr sz="1900">
              <a:latin typeface="Pangolin"/>
              <a:ea typeface="Pangolin"/>
              <a:cs typeface="Pangolin"/>
              <a:sym typeface="Pangolin"/>
            </a:endParaRPr>
          </a:p>
        </p:txBody>
      </p:sp>
      <p:pic>
        <p:nvPicPr>
          <p:cNvPr id="474" name="Google Shape;474;p17">
            <a:extLst>
              <a:ext uri="{C183D7F6-B498-43B3-948B-1728B52AA6E4}">
                <adec:decorative xmlns:adec="http://schemas.microsoft.com/office/drawing/2017/decorative" val="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246225" y="830425"/>
            <a:ext cx="2826950" cy="3520000"/>
          </a:xfrm>
          <a:prstGeom prst="rect">
            <a:avLst/>
          </a:prstGeom>
          <a:noFill/>
          <a:ln w="76200" cap="flat" cmpd="sng">
            <a:solidFill>
              <a:srgbClr val="000000"/>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3">
                                            <p:txEl>
                                              <p:pRg st="0" end="0"/>
                                            </p:txEl>
                                          </p:spTgt>
                                        </p:tgtEl>
                                        <p:attrNameLst>
                                          <p:attrName>style.visibility</p:attrName>
                                        </p:attrNameLst>
                                      </p:cBhvr>
                                      <p:to>
                                        <p:strVal val="visible"/>
                                      </p:to>
                                    </p:set>
                                    <p:animEffect transition="in" filter="fade">
                                      <p:cBhvr>
                                        <p:cTn id="7" dur="1600"/>
                                        <p:tgtEl>
                                          <p:spTgt spid="4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3">
                                            <p:txEl>
                                              <p:pRg st="1" end="1"/>
                                            </p:txEl>
                                          </p:spTgt>
                                        </p:tgtEl>
                                        <p:attrNameLst>
                                          <p:attrName>style.visibility</p:attrName>
                                        </p:attrNameLst>
                                      </p:cBhvr>
                                      <p:to>
                                        <p:strVal val="visible"/>
                                      </p:to>
                                    </p:set>
                                    <p:animEffect transition="in" filter="fade">
                                      <p:cBhvr>
                                        <p:cTn id="12" dur="1600"/>
                                        <p:tgtEl>
                                          <p:spTgt spid="4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3">
                                            <p:txEl>
                                              <p:pRg st="2" end="2"/>
                                            </p:txEl>
                                          </p:spTgt>
                                        </p:tgtEl>
                                        <p:attrNameLst>
                                          <p:attrName>style.visibility</p:attrName>
                                        </p:attrNameLst>
                                      </p:cBhvr>
                                      <p:to>
                                        <p:strVal val="visible"/>
                                      </p:to>
                                    </p:set>
                                    <p:animEffect transition="in" filter="fade">
                                      <p:cBhvr>
                                        <p:cTn id="17" dur="1600"/>
                                        <p:tgtEl>
                                          <p:spTgt spid="4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3">
                                            <p:txEl>
                                              <p:pRg st="3" end="3"/>
                                            </p:txEl>
                                          </p:spTgt>
                                        </p:tgtEl>
                                        <p:attrNameLst>
                                          <p:attrName>style.visibility</p:attrName>
                                        </p:attrNameLst>
                                      </p:cBhvr>
                                      <p:to>
                                        <p:strVal val="visible"/>
                                      </p:to>
                                    </p:set>
                                    <p:animEffect transition="in" filter="fade">
                                      <p:cBhvr>
                                        <p:cTn id="22" dur="1600"/>
                                        <p:tgtEl>
                                          <p:spTgt spid="47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73">
                                            <p:txEl>
                                              <p:pRg st="4" end="4"/>
                                            </p:txEl>
                                          </p:spTgt>
                                        </p:tgtEl>
                                        <p:attrNameLst>
                                          <p:attrName>style.visibility</p:attrName>
                                        </p:attrNameLst>
                                      </p:cBhvr>
                                      <p:to>
                                        <p:strVal val="visible"/>
                                      </p:to>
                                    </p:set>
                                    <p:animEffect transition="in" filter="fade">
                                      <p:cBhvr>
                                        <p:cTn id="27" dur="1600"/>
                                        <p:tgtEl>
                                          <p:spTgt spid="47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73">
                                            <p:txEl>
                                              <p:pRg st="5" end="5"/>
                                            </p:txEl>
                                          </p:spTgt>
                                        </p:tgtEl>
                                        <p:attrNameLst>
                                          <p:attrName>style.visibility</p:attrName>
                                        </p:attrNameLst>
                                      </p:cBhvr>
                                      <p:to>
                                        <p:strVal val="visible"/>
                                      </p:to>
                                    </p:set>
                                    <p:animEffect transition="in" filter="fade">
                                      <p:cBhvr>
                                        <p:cTn id="32" dur="1600"/>
                                        <p:tgtEl>
                                          <p:spTgt spid="47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73">
                                            <p:txEl>
                                              <p:pRg st="6" end="6"/>
                                            </p:txEl>
                                          </p:spTgt>
                                        </p:tgtEl>
                                        <p:attrNameLst>
                                          <p:attrName>style.visibility</p:attrName>
                                        </p:attrNameLst>
                                      </p:cBhvr>
                                      <p:to>
                                        <p:strVal val="visible"/>
                                      </p:to>
                                    </p:set>
                                    <p:animEffect transition="in" filter="fade">
                                      <p:cBhvr>
                                        <p:cTn id="37" dur="1600"/>
                                        <p:tgtEl>
                                          <p:spTgt spid="47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73">
                                            <p:txEl>
                                              <p:pRg st="7" end="7"/>
                                            </p:txEl>
                                          </p:spTgt>
                                        </p:tgtEl>
                                        <p:attrNameLst>
                                          <p:attrName>style.visibility</p:attrName>
                                        </p:attrNameLst>
                                      </p:cBhvr>
                                      <p:to>
                                        <p:strVal val="visible"/>
                                      </p:to>
                                    </p:set>
                                    <p:animEffect transition="in" filter="fade">
                                      <p:cBhvr>
                                        <p:cTn id="42" dur="1600"/>
                                        <p:tgtEl>
                                          <p:spTgt spid="47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83" name="Google Shape;483;p18"/>
          <p:cNvSpPr txBox="1">
            <a:spLocks noGrp="1"/>
          </p:cNvSpPr>
          <p:nvPr>
            <p:ph type="title"/>
          </p:nvPr>
        </p:nvSpPr>
        <p:spPr>
          <a:xfrm>
            <a:off x="0" y="171850"/>
            <a:ext cx="9213000" cy="755100"/>
          </a:xfrm>
          <a:prstGeom prst="rect">
            <a:avLst/>
          </a:prstGeom>
          <a:gradFill>
            <a:gsLst>
              <a:gs pos="0">
                <a:srgbClr val="DB0000"/>
              </a:gs>
              <a:gs pos="100000">
                <a:srgbClr val="550404"/>
              </a:gs>
            </a:gsLst>
            <a:lin ang="5400012" scaled="0"/>
          </a:gra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dirty="0">
                <a:solidFill>
                  <a:schemeClr val="lt1"/>
                </a:solidFill>
              </a:rPr>
              <a:t> Say What?!?</a:t>
            </a:r>
            <a:endParaRPr sz="4800" dirty="0">
              <a:solidFill>
                <a:schemeClr val="lt1"/>
              </a:solidFill>
            </a:endParaRPr>
          </a:p>
        </p:txBody>
      </p:sp>
      <p:sp>
        <p:nvSpPr>
          <p:cNvPr id="479" name="Google Shape;479;p18"/>
          <p:cNvSpPr txBox="1">
            <a:spLocks noGrp="1"/>
          </p:cNvSpPr>
          <p:nvPr>
            <p:ph type="subTitle" idx="2"/>
          </p:nvPr>
        </p:nvSpPr>
        <p:spPr>
          <a:xfrm rot="-611268">
            <a:off x="1098339" y="1507484"/>
            <a:ext cx="2364378" cy="1332976"/>
          </a:xfrm>
          <a:prstGeom prst="rect">
            <a:avLst/>
          </a:prstGeom>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1000"/>
              </a:spcBef>
              <a:spcAft>
                <a:spcPts val="1600"/>
              </a:spcAft>
              <a:buNone/>
            </a:pPr>
            <a:r>
              <a:rPr lang="en" sz="1900"/>
              <a:t>“</a:t>
            </a:r>
            <a:r>
              <a:rPr lang="en" sz="1900" i="1"/>
              <a:t>This is America speak English</a:t>
            </a:r>
            <a:r>
              <a:rPr lang="en" sz="1900"/>
              <a:t>!”</a:t>
            </a:r>
            <a:endParaRPr sz="1900"/>
          </a:p>
        </p:txBody>
      </p:sp>
      <p:sp>
        <p:nvSpPr>
          <p:cNvPr id="480" name="Google Shape;480;p18"/>
          <p:cNvSpPr txBox="1">
            <a:spLocks noGrp="1"/>
          </p:cNvSpPr>
          <p:nvPr>
            <p:ph type="body" idx="3"/>
          </p:nvPr>
        </p:nvSpPr>
        <p:spPr>
          <a:xfrm>
            <a:off x="2123451" y="2571750"/>
            <a:ext cx="2718600" cy="2187600"/>
          </a:xfrm>
          <a:prstGeom prst="rect">
            <a:avLst/>
          </a:prstGeom>
          <a:gradFill>
            <a:gsLst>
              <a:gs pos="0">
                <a:srgbClr val="FFFFFF"/>
              </a:gs>
              <a:gs pos="100000">
                <a:srgbClr val="BEBEBE"/>
              </a:gs>
            </a:gsLst>
            <a:path path="circle">
              <a:fillToRect l="50000" t="50000" r="50000" b="50000"/>
            </a:path>
            <a:tileRect/>
          </a:gradFill>
          <a:ln w="19050" cap="flat" cmpd="sng">
            <a:solidFill>
              <a:schemeClr val="accent3"/>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1000"/>
              </a:spcBef>
              <a:spcAft>
                <a:spcPts val="0"/>
              </a:spcAft>
              <a:buNone/>
            </a:pPr>
            <a:r>
              <a:rPr lang="en" sz="2000"/>
              <a:t>“</a:t>
            </a:r>
            <a:r>
              <a:rPr lang="en" sz="2000" i="1"/>
              <a:t>You’re in the wrong class. </a:t>
            </a:r>
            <a:endParaRPr sz="2000" i="1"/>
          </a:p>
          <a:p>
            <a:pPr marL="0" lvl="0" indent="0" algn="ctr" rtl="0">
              <a:lnSpc>
                <a:spcPct val="100000"/>
              </a:lnSpc>
              <a:spcBef>
                <a:spcPts val="0"/>
              </a:spcBef>
              <a:spcAft>
                <a:spcPts val="1600"/>
              </a:spcAft>
              <a:buNone/>
            </a:pPr>
            <a:r>
              <a:rPr lang="en" sz="2000" i="1"/>
              <a:t>Here I’ll help you, let me see your schedule</a:t>
            </a:r>
            <a:r>
              <a:rPr lang="en" sz="2000"/>
              <a:t>.”</a:t>
            </a:r>
            <a:endParaRPr sz="2000"/>
          </a:p>
        </p:txBody>
      </p:sp>
      <p:sp>
        <p:nvSpPr>
          <p:cNvPr id="481" name="Google Shape;481;p18"/>
          <p:cNvSpPr txBox="1">
            <a:spLocks noGrp="1"/>
          </p:cNvSpPr>
          <p:nvPr>
            <p:ph type="subTitle" idx="6"/>
          </p:nvPr>
        </p:nvSpPr>
        <p:spPr>
          <a:xfrm>
            <a:off x="4572000" y="1074263"/>
            <a:ext cx="2095800" cy="1886700"/>
          </a:xfrm>
          <a:prstGeom prst="rect">
            <a:avLst/>
          </a:prstGeom>
          <a:solidFill>
            <a:srgbClr val="FFFFFF"/>
          </a:solid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accent3"/>
                </a:solidFill>
              </a:rPr>
              <a:t>“Graduate school is not for you.”</a:t>
            </a:r>
            <a:endParaRPr sz="2000">
              <a:solidFill>
                <a:schemeClr val="accent3"/>
              </a:solidFill>
            </a:endParaRPr>
          </a:p>
        </p:txBody>
      </p:sp>
      <p:sp>
        <p:nvSpPr>
          <p:cNvPr id="482" name="Google Shape;482;p18"/>
          <p:cNvSpPr txBox="1">
            <a:spLocks noGrp="1"/>
          </p:cNvSpPr>
          <p:nvPr>
            <p:ph type="body" idx="7"/>
          </p:nvPr>
        </p:nvSpPr>
        <p:spPr>
          <a:xfrm>
            <a:off x="5616975" y="2846075"/>
            <a:ext cx="2300400" cy="1601100"/>
          </a:xfrm>
          <a:prstGeom prst="rect">
            <a:avLst/>
          </a:prstGeom>
          <a:gradFill>
            <a:gsLst>
              <a:gs pos="0">
                <a:srgbClr val="DB0000"/>
              </a:gs>
              <a:gs pos="100000">
                <a:srgbClr val="540303"/>
              </a:gs>
            </a:gsLst>
            <a:path path="circle">
              <a:fillToRect l="50000" t="50000" r="50000" b="50000"/>
            </a:path>
            <a:tileRect/>
          </a:gra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1000"/>
              </a:spcBef>
              <a:spcAft>
                <a:spcPts val="0"/>
              </a:spcAft>
              <a:buNone/>
            </a:pPr>
            <a:r>
              <a:rPr lang="en" sz="1700">
                <a:solidFill>
                  <a:schemeClr val="lt1"/>
                </a:solidFill>
              </a:rPr>
              <a:t>“</a:t>
            </a:r>
            <a:r>
              <a:rPr lang="en" sz="1700" i="1">
                <a:solidFill>
                  <a:schemeClr val="lt1"/>
                </a:solidFill>
              </a:rPr>
              <a:t>I’m 23 and you’re the first Black teacher I have ever had</a:t>
            </a:r>
            <a:r>
              <a:rPr lang="en" sz="1700">
                <a:solidFill>
                  <a:schemeClr val="lt1"/>
                </a:solidFill>
              </a:rPr>
              <a:t>.”</a:t>
            </a:r>
            <a:endParaRPr sz="1700">
              <a:solidFill>
                <a:schemeClr val="lt1"/>
              </a:solidFill>
            </a:endParaRPr>
          </a:p>
        </p:txBody>
      </p:sp>
      <p:pic>
        <p:nvPicPr>
          <p:cNvPr id="484" name="Google Shape;484;p18">
            <a:extLst>
              <a:ext uri="{C183D7F6-B498-43B3-948B-1728B52AA6E4}">
                <adec:decorative xmlns:adec="http://schemas.microsoft.com/office/drawing/2017/decorative" val="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558525" y="-539625"/>
            <a:ext cx="3167175" cy="3167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3" name="Google Shape;493;p19"/>
          <p:cNvSpPr txBox="1">
            <a:spLocks noGrp="1"/>
          </p:cNvSpPr>
          <p:nvPr>
            <p:ph type="title"/>
          </p:nvPr>
        </p:nvSpPr>
        <p:spPr>
          <a:xfrm>
            <a:off x="0" y="1972875"/>
            <a:ext cx="9144000" cy="10692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5500" dirty="0">
                <a:solidFill>
                  <a:schemeClr val="dk1"/>
                </a:solidFill>
              </a:rPr>
              <a:t>Stats &amp; Figures </a:t>
            </a:r>
            <a:endParaRPr sz="5500" dirty="0">
              <a:solidFill>
                <a:schemeClr val="dk1"/>
              </a:solidFill>
            </a:endParaRPr>
          </a:p>
        </p:txBody>
      </p:sp>
      <p:sp>
        <p:nvSpPr>
          <p:cNvPr id="489" name="Google Shape;489;p19"/>
          <p:cNvSpPr/>
          <p:nvPr/>
        </p:nvSpPr>
        <p:spPr>
          <a:xfrm>
            <a:off x="307450" y="309225"/>
            <a:ext cx="1478400" cy="3131700"/>
          </a:xfrm>
          <a:prstGeom prst="flowChartAlternateProcess">
            <a:avLst/>
          </a:prstGeom>
          <a:solidFill>
            <a:schemeClr val="accent4"/>
          </a:solidFill>
          <a:ln w="19050"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Headland One"/>
                <a:ea typeface="Headland One"/>
                <a:cs typeface="Headland One"/>
                <a:sym typeface="Headland One"/>
              </a:rPr>
              <a:t>Higher education is a key pathway to upward social mobility. </a:t>
            </a:r>
            <a:endParaRPr>
              <a:latin typeface="Headland One"/>
              <a:ea typeface="Headland One"/>
              <a:cs typeface="Headland One"/>
              <a:sym typeface="Headland One"/>
            </a:endParaRPr>
          </a:p>
        </p:txBody>
      </p:sp>
      <p:sp>
        <p:nvSpPr>
          <p:cNvPr id="490" name="Google Shape;490;p19"/>
          <p:cNvSpPr/>
          <p:nvPr/>
        </p:nvSpPr>
        <p:spPr>
          <a:xfrm rot="-654407">
            <a:off x="2383838" y="53542"/>
            <a:ext cx="2199124" cy="2043620"/>
          </a:xfrm>
          <a:prstGeom prst="ellipse">
            <a:avLst/>
          </a:prstGeom>
          <a:solidFill>
            <a:schemeClr val="accent5"/>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a:latin typeface="Headland One"/>
                <a:ea typeface="Headland One"/>
                <a:cs typeface="Headland One"/>
                <a:sym typeface="Headland One"/>
              </a:rPr>
              <a:t>In 2012, fewer than 20% of men of color in America had a 4 year college degree.</a:t>
            </a:r>
            <a:endParaRPr sz="1300">
              <a:latin typeface="Headland One"/>
              <a:ea typeface="Headland One"/>
              <a:cs typeface="Headland One"/>
              <a:sym typeface="Headland One"/>
            </a:endParaRPr>
          </a:p>
        </p:txBody>
      </p:sp>
      <p:sp>
        <p:nvSpPr>
          <p:cNvPr id="491" name="Google Shape;491;p19">
            <a:extLst>
              <a:ext uri="{C183D7F6-B498-43B3-948B-1728B52AA6E4}">
                <adec:decorative xmlns:adec="http://schemas.microsoft.com/office/drawing/2017/decorative" val="1"/>
              </a:ext>
            </a:extLst>
          </p:cNvPr>
          <p:cNvSpPr/>
          <p:nvPr/>
        </p:nvSpPr>
        <p:spPr>
          <a:xfrm>
            <a:off x="7617050" y="0"/>
            <a:ext cx="1143050" cy="1443925"/>
          </a:xfrm>
          <a:prstGeom prst="flowChartOffpageConnector">
            <a:avLst/>
          </a:prstGeom>
          <a:gradFill>
            <a:gsLst>
              <a:gs pos="0">
                <a:srgbClr val="696969"/>
              </a:gs>
              <a:gs pos="100000">
                <a:srgbClr val="1D1D1D"/>
              </a:gs>
            </a:gsLst>
            <a:path path="circle">
              <a:fillToRect l="50000" t="50000" r="50000" b="50000"/>
            </a:path>
            <a:tileRect/>
          </a:gradFill>
          <a:ln w="38100" cap="flat" cmpd="sng">
            <a:solidFill>
              <a:srgbClr val="2525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9" descr="Microaggressions can cause students to experience serious cognitive, behavioral, and emotional reactions, making it very difficult for them to learn"/>
          <p:cNvSpPr/>
          <p:nvPr/>
        </p:nvSpPr>
        <p:spPr>
          <a:xfrm rot="-220624">
            <a:off x="4659632" y="33293"/>
            <a:ext cx="2628912" cy="2172583"/>
          </a:xfrm>
          <a:prstGeom prst="diamond">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endParaRPr/>
          </a:p>
          <a:p>
            <a:pPr marL="0" lvl="0" indent="0" algn="ctr" rtl="0">
              <a:lnSpc>
                <a:spcPct val="100000"/>
              </a:lnSpc>
              <a:spcBef>
                <a:spcPts val="0"/>
              </a:spcBef>
              <a:spcAft>
                <a:spcPts val="0"/>
              </a:spcAft>
              <a:buNone/>
            </a:pPr>
            <a:endParaRPr sz="1100">
              <a:solidFill>
                <a:schemeClr val="dk1"/>
              </a:solidFill>
              <a:latin typeface="Headland One"/>
              <a:ea typeface="Headland One"/>
              <a:cs typeface="Headland One"/>
              <a:sym typeface="Headland One"/>
            </a:endParaRPr>
          </a:p>
          <a:p>
            <a:pPr marL="0" lvl="0" indent="0" algn="ctr" rtl="0">
              <a:lnSpc>
                <a:spcPct val="100000"/>
              </a:lnSpc>
              <a:spcBef>
                <a:spcPts val="0"/>
              </a:spcBef>
              <a:spcAft>
                <a:spcPts val="0"/>
              </a:spcAft>
              <a:buNone/>
            </a:pPr>
            <a:endParaRPr sz="1100">
              <a:solidFill>
                <a:schemeClr val="dk1"/>
              </a:solidFill>
              <a:latin typeface="Headland One"/>
              <a:ea typeface="Headland One"/>
              <a:cs typeface="Headland One"/>
              <a:sym typeface="Headland One"/>
            </a:endParaRPr>
          </a:p>
          <a:p>
            <a:pPr marL="0" lvl="0" indent="0" algn="ctr" rtl="0">
              <a:lnSpc>
                <a:spcPct val="100000"/>
              </a:lnSpc>
              <a:spcBef>
                <a:spcPts val="0"/>
              </a:spcBef>
              <a:spcAft>
                <a:spcPts val="0"/>
              </a:spcAft>
              <a:buNone/>
            </a:pPr>
            <a:endParaRPr sz="1100">
              <a:solidFill>
                <a:schemeClr val="dk1"/>
              </a:solidFill>
              <a:latin typeface="Headland One"/>
              <a:ea typeface="Headland One"/>
              <a:cs typeface="Headland One"/>
              <a:sym typeface="Headland One"/>
            </a:endParaRPr>
          </a:p>
          <a:p>
            <a:pPr marL="0" lvl="0" indent="0" algn="ctr" rtl="0">
              <a:lnSpc>
                <a:spcPct val="100000"/>
              </a:lnSpc>
              <a:spcBef>
                <a:spcPts val="0"/>
              </a:spcBef>
              <a:spcAft>
                <a:spcPts val="0"/>
              </a:spcAft>
              <a:buNone/>
            </a:pPr>
            <a:endParaRPr sz="1100">
              <a:solidFill>
                <a:schemeClr val="dk1"/>
              </a:solidFill>
              <a:latin typeface="Headland One"/>
              <a:ea typeface="Headland One"/>
              <a:cs typeface="Headland One"/>
              <a:sym typeface="Headland One"/>
            </a:endParaRPr>
          </a:p>
          <a:p>
            <a:pPr marL="0" lvl="0" indent="0" algn="ctr" rtl="0">
              <a:lnSpc>
                <a:spcPct val="100000"/>
              </a:lnSpc>
              <a:spcBef>
                <a:spcPts val="0"/>
              </a:spcBef>
              <a:spcAft>
                <a:spcPts val="0"/>
              </a:spcAft>
              <a:buClr>
                <a:schemeClr val="dk1"/>
              </a:buClr>
              <a:buSzPts val="1100"/>
              <a:buFont typeface="Arial"/>
              <a:buNone/>
            </a:pPr>
            <a:endParaRPr sz="1100">
              <a:solidFill>
                <a:schemeClr val="dk1"/>
              </a:solidFill>
              <a:latin typeface="Headland One"/>
              <a:ea typeface="Headland One"/>
              <a:cs typeface="Headland One"/>
              <a:sym typeface="Headland One"/>
            </a:endParaRPr>
          </a:p>
        </p:txBody>
      </p:sp>
      <p:sp>
        <p:nvSpPr>
          <p:cNvPr id="497" name="Google Shape;497;p19"/>
          <p:cNvSpPr txBox="1"/>
          <p:nvPr/>
        </p:nvSpPr>
        <p:spPr>
          <a:xfrm rot="-259634">
            <a:off x="5079475" y="391088"/>
            <a:ext cx="1789200" cy="161559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solidFill>
                  <a:schemeClr val="dk1"/>
                </a:solidFill>
                <a:latin typeface="Headland One"/>
                <a:ea typeface="Headland One"/>
                <a:cs typeface="Headland One"/>
                <a:sym typeface="Headland One"/>
              </a:rPr>
              <a:t>Microaggressions</a:t>
            </a:r>
            <a:r>
              <a:rPr lang="en" sz="1100" dirty="0">
                <a:solidFill>
                  <a:schemeClr val="dk1"/>
                </a:solidFill>
                <a:latin typeface="Headland One"/>
                <a:ea typeface="Headland One"/>
                <a:cs typeface="Headland One"/>
                <a:sym typeface="Headland One"/>
              </a:rPr>
              <a:t> </a:t>
            </a:r>
            <a:endParaRPr sz="1100" dirty="0">
              <a:solidFill>
                <a:schemeClr val="dk1"/>
              </a:solidFill>
              <a:latin typeface="Headland One"/>
              <a:ea typeface="Headland One"/>
              <a:cs typeface="Headland One"/>
              <a:sym typeface="Headland One"/>
            </a:endParaRPr>
          </a:p>
          <a:p>
            <a:pPr marL="0" lvl="0" indent="0" algn="ctr" rtl="0">
              <a:spcBef>
                <a:spcPts val="0"/>
              </a:spcBef>
              <a:spcAft>
                <a:spcPts val="0"/>
              </a:spcAft>
              <a:buClr>
                <a:schemeClr val="dk1"/>
              </a:buClr>
              <a:buSzPts val="1100"/>
              <a:buFont typeface="Arial"/>
              <a:buNone/>
            </a:pPr>
            <a:r>
              <a:rPr lang="en" sz="1000" dirty="0">
                <a:solidFill>
                  <a:schemeClr val="dk1"/>
                </a:solidFill>
                <a:latin typeface="Headland One"/>
                <a:ea typeface="Headland One"/>
                <a:cs typeface="Headland One"/>
                <a:sym typeface="Headland One"/>
              </a:rPr>
              <a:t>can cause students to experience serious cognitive, behavioral, and emotional reactions, making it very difficult for them to learn </a:t>
            </a:r>
            <a:endParaRPr sz="1300" dirty="0">
              <a:latin typeface="Headland One"/>
              <a:ea typeface="Headland One"/>
              <a:cs typeface="Headland One"/>
              <a:sym typeface="Headland One"/>
            </a:endParaRPr>
          </a:p>
        </p:txBody>
      </p:sp>
      <p:sp>
        <p:nvSpPr>
          <p:cNvPr id="494" name="Google Shape;494;p19"/>
          <p:cNvSpPr/>
          <p:nvPr/>
        </p:nvSpPr>
        <p:spPr>
          <a:xfrm rot="-402785">
            <a:off x="1458262" y="2767462"/>
            <a:ext cx="2468826" cy="2299103"/>
          </a:xfrm>
          <a:prstGeom prst="pentagon">
            <a:avLst>
              <a:gd name="hf" fmla="val 105146"/>
              <a:gd name="vf" fmla="val 110557"/>
            </a:avLst>
          </a:prstGeom>
          <a:solidFill>
            <a:schemeClr val="lt1"/>
          </a:solidFill>
          <a:ln w="28575" cap="flat" cmpd="sng">
            <a:solidFill>
              <a:schemeClr val="accent5"/>
            </a:solidFill>
            <a:prstDash val="solid"/>
            <a:round/>
            <a:headEnd type="none" w="sm" len="sm"/>
            <a:tailEnd type="none" w="sm" len="sm"/>
          </a:ln>
        </p:spPr>
        <p:txBody>
          <a:bodyPr spcFirstLastPara="1" wrap="square" lIns="91425" tIns="91425" rIns="91425" bIns="91425" anchor="b" anchorCtr="0">
            <a:noAutofit/>
          </a:bodyPr>
          <a:lstStyle/>
          <a:p>
            <a:pPr marL="0" lvl="0" indent="0" algn="ctr" rtl="0">
              <a:spcBef>
                <a:spcPts val="0"/>
              </a:spcBef>
              <a:spcAft>
                <a:spcPts val="0"/>
              </a:spcAft>
              <a:buNone/>
            </a:pPr>
            <a:r>
              <a:rPr lang="en" sz="1000">
                <a:latin typeface="Headland One"/>
                <a:ea typeface="Headland One"/>
                <a:cs typeface="Headland One"/>
                <a:sym typeface="Headland One"/>
              </a:rPr>
              <a:t>When compared </a:t>
            </a:r>
            <a:endParaRPr sz="1000">
              <a:latin typeface="Headland One"/>
              <a:ea typeface="Headland One"/>
              <a:cs typeface="Headland One"/>
              <a:sym typeface="Headland One"/>
            </a:endParaRPr>
          </a:p>
          <a:p>
            <a:pPr marL="0" lvl="0" indent="0" algn="ctr" rtl="0">
              <a:spcBef>
                <a:spcPts val="0"/>
              </a:spcBef>
              <a:spcAft>
                <a:spcPts val="0"/>
              </a:spcAft>
              <a:buNone/>
            </a:pPr>
            <a:r>
              <a:rPr lang="en" sz="1000">
                <a:latin typeface="Headland One"/>
                <a:ea typeface="Headland One"/>
                <a:cs typeface="Headland One"/>
                <a:sym typeface="Headland One"/>
              </a:rPr>
              <a:t>to other groups of color, Black students have been found to be the group that is most negatively impacted by discrimination and systemic racism. Resulting in the lowest completion rates.</a:t>
            </a:r>
            <a:endParaRPr sz="1000">
              <a:latin typeface="Headland One"/>
              <a:ea typeface="Headland One"/>
              <a:cs typeface="Headland One"/>
              <a:sym typeface="Headland One"/>
            </a:endParaRPr>
          </a:p>
        </p:txBody>
      </p:sp>
      <p:sp>
        <p:nvSpPr>
          <p:cNvPr id="492" name="Google Shape;492;p19"/>
          <p:cNvSpPr/>
          <p:nvPr/>
        </p:nvSpPr>
        <p:spPr>
          <a:xfrm rot="163921">
            <a:off x="4184428" y="3432923"/>
            <a:ext cx="3153284" cy="1194161"/>
          </a:xfrm>
          <a:prstGeom prst="homePlate">
            <a:avLst>
              <a:gd name="adj" fmla="val 50000"/>
            </a:avLst>
          </a:prstGeom>
          <a:solidFill>
            <a:schemeClr val="accent5"/>
          </a:solidFill>
          <a:ln w="1905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solidFill>
                  <a:schemeClr val="dk1"/>
                </a:solidFill>
                <a:latin typeface="Headland One"/>
                <a:ea typeface="Headland One"/>
                <a:cs typeface="Headland One"/>
                <a:sym typeface="Headland One"/>
              </a:rPr>
              <a:t>1st Generation students of color are </a:t>
            </a:r>
            <a:r>
              <a:rPr lang="en" sz="1300" b="1">
                <a:solidFill>
                  <a:schemeClr val="dk1"/>
                </a:solidFill>
                <a:latin typeface="Headland One"/>
                <a:ea typeface="Headland One"/>
                <a:cs typeface="Headland One"/>
                <a:sym typeface="Headland One"/>
              </a:rPr>
              <a:t>twice</a:t>
            </a:r>
            <a:r>
              <a:rPr lang="en" sz="1300">
                <a:solidFill>
                  <a:schemeClr val="dk1"/>
                </a:solidFill>
                <a:latin typeface="Headland One"/>
                <a:ea typeface="Headland One"/>
                <a:cs typeface="Headland One"/>
                <a:sym typeface="Headland One"/>
              </a:rPr>
              <a:t> as likely to leave college before completion. </a:t>
            </a:r>
            <a:endParaRPr sz="1300">
              <a:solidFill>
                <a:schemeClr val="dk1"/>
              </a:solidFill>
              <a:latin typeface="Headland One"/>
              <a:ea typeface="Headland One"/>
              <a:cs typeface="Headland One"/>
              <a:sym typeface="Headland One"/>
            </a:endParaRPr>
          </a:p>
        </p:txBody>
      </p:sp>
      <p:sp>
        <p:nvSpPr>
          <p:cNvPr id="495" name="Google Shape;495;p19"/>
          <p:cNvSpPr/>
          <p:nvPr/>
        </p:nvSpPr>
        <p:spPr>
          <a:xfrm>
            <a:off x="7468975" y="1816800"/>
            <a:ext cx="1543800" cy="3215700"/>
          </a:xfrm>
          <a:prstGeom prst="foldedCorner">
            <a:avLst>
              <a:gd name="adj" fmla="val 16667"/>
            </a:avLst>
          </a:prstGeom>
          <a:solidFill>
            <a:schemeClr val="lt1"/>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300">
                <a:solidFill>
                  <a:schemeClr val="dk1"/>
                </a:solidFill>
                <a:latin typeface="Headland One"/>
                <a:ea typeface="Headland One"/>
                <a:cs typeface="Headland One"/>
                <a:sym typeface="Headland One"/>
              </a:rPr>
              <a:t>Black college students are twice as likely to have additional responsibilities as caregivers or full time workers in addition school.</a:t>
            </a:r>
            <a:endParaRPr sz="1300">
              <a:solidFill>
                <a:schemeClr val="dk1"/>
              </a:solidFill>
              <a:latin typeface="Headland One"/>
              <a:ea typeface="Headland One"/>
              <a:cs typeface="Headland One"/>
              <a:sym typeface="Headland On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20"/>
          <p:cNvSpPr txBox="1">
            <a:spLocks noGrp="1"/>
          </p:cNvSpPr>
          <p:nvPr>
            <p:ph type="title"/>
          </p:nvPr>
        </p:nvSpPr>
        <p:spPr>
          <a:xfrm>
            <a:off x="81975" y="223925"/>
            <a:ext cx="8589900" cy="572700"/>
          </a:xfrm>
          <a:prstGeom prst="rect">
            <a:avLst/>
          </a:prstGeom>
          <a:solidFill>
            <a:schemeClr val="lt2"/>
          </a:solidFill>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Affirmative Action </a:t>
            </a:r>
            <a:endParaRPr>
              <a:solidFill>
                <a:schemeClr val="lt1"/>
              </a:solidFill>
            </a:endParaRPr>
          </a:p>
        </p:txBody>
      </p:sp>
      <p:sp>
        <p:nvSpPr>
          <p:cNvPr id="503" name="Google Shape;503;p20"/>
          <p:cNvSpPr txBox="1">
            <a:spLocks noGrp="1"/>
          </p:cNvSpPr>
          <p:nvPr>
            <p:ph type="body" idx="2"/>
          </p:nvPr>
        </p:nvSpPr>
        <p:spPr>
          <a:xfrm>
            <a:off x="3569479" y="1036850"/>
            <a:ext cx="51024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Ended affirmative action (AA)</a:t>
            </a:r>
            <a:endParaRPr/>
          </a:p>
          <a:p>
            <a:pPr marL="457200" lvl="0" indent="-342900" algn="l" rtl="0">
              <a:spcBef>
                <a:spcPts val="0"/>
              </a:spcBef>
              <a:spcAft>
                <a:spcPts val="0"/>
              </a:spcAft>
              <a:buSzPts val="1800"/>
              <a:buChar char="■"/>
            </a:pPr>
            <a:r>
              <a:rPr lang="en"/>
              <a:t>AA Misunderstood </a:t>
            </a:r>
            <a:endParaRPr/>
          </a:p>
          <a:p>
            <a:pPr marL="914400" lvl="1" indent="-342900" algn="l" rtl="0">
              <a:spcBef>
                <a:spcPts val="0"/>
              </a:spcBef>
              <a:spcAft>
                <a:spcPts val="0"/>
              </a:spcAft>
              <a:buSzPts val="1800"/>
              <a:buChar char="○"/>
            </a:pPr>
            <a:r>
              <a:rPr lang="en"/>
              <a:t>Admits unqualified students </a:t>
            </a:r>
            <a:endParaRPr/>
          </a:p>
          <a:p>
            <a:pPr marL="457200" lvl="0" indent="-342900" algn="l" rtl="0">
              <a:spcBef>
                <a:spcPts val="0"/>
              </a:spcBef>
              <a:spcAft>
                <a:spcPts val="0"/>
              </a:spcAft>
              <a:buSzPts val="1800"/>
              <a:buChar char="■"/>
            </a:pPr>
            <a:r>
              <a:rPr lang="en"/>
              <a:t>Standards set out… students must meet those standards (including grades and test scores)... only then are decisions made about what the institution would like to see to enrich the lives of all students through diversity and lived experiences </a:t>
            </a:r>
            <a:endParaRPr/>
          </a:p>
          <a:p>
            <a:pPr marL="457200" lvl="0" indent="-342900" algn="l" rtl="0">
              <a:spcBef>
                <a:spcPts val="0"/>
              </a:spcBef>
              <a:spcAft>
                <a:spcPts val="0"/>
              </a:spcAft>
              <a:buSzPts val="1800"/>
              <a:buChar char="■"/>
            </a:pPr>
            <a:r>
              <a:rPr lang="en"/>
              <a:t>Diverse classrooms benefit all </a:t>
            </a:r>
            <a:endParaRPr/>
          </a:p>
        </p:txBody>
      </p:sp>
      <p:pic>
        <p:nvPicPr>
          <p:cNvPr id="504" name="Google Shape;504;p20" descr="“That affirmative action is okay with this majority,” says Joy Reid, discussing the conservative justices’ views on legacy admissions vs. race-based admissions. “But you people who want to get in just because of your brains, but you’re not from a legacy—too bad, you can’t come in.&quot;&#10;» Subscribe to MSNBC: http://on.msnbc.com/SubscribeTomsnbc&#10;&#10;Follow MSNBC Show Blogs &#10;MaddowBlog: https://www.msnbc.com/maddowblog&#10;ReidOut Blog: https://www.msnbc.com/reidoutblog&#10;&#10;MSNBC delivers breaking news, in-depth analysis of politics headlines, as well as commentary and informed perspectives. Find video clips and segments from The Rachel Maddow Show, Morning Joe, The Beat with Ari Melber, Deadline: White House, The ReidOut, All In, Last Word, 11th Hour, and Alex Wagner who brings her breadth of reporting experience to MSNBC primetime. Watch “Alex Wagner Tonight” Tuesday through Friday at 9pm Eastern. &#10; &#10;Connect with MSNBC Online &#10;Visit msnbc.com: http://on.msnbc.com/Readmsnbc&#10;Subscribe to the MSNBC Daily Newsletter: MSNBC.com/NewslettersYouTube&#10;Find MSNBC on Facebook: http://on.msnbc.com/Likemsnbc&#10;Follow MSNBC on Twitter: http://on.msnbc.com/Followmsnbc&#10;Follow MSNBC on Instagram: http://on.msnbc.com/Instamsnbc&#10;&#10;#msnbc #supremecourt #affirmativeaction" title="Joy: Conservative justices welcome affirmative action—of legacy students">
            <a:hlinkClick r:id="rId3"/>
          </p:cNvPr>
          <p:cNvPicPr preferRelativeResize="0"/>
          <p:nvPr/>
        </p:nvPicPr>
        <p:blipFill>
          <a:blip r:embed="rId4">
            <a:alphaModFix/>
          </a:blip>
          <a:stretch>
            <a:fillRect/>
          </a:stretch>
        </p:blipFill>
        <p:spPr>
          <a:xfrm>
            <a:off x="420875" y="2062425"/>
            <a:ext cx="3048000" cy="1714500"/>
          </a:xfrm>
          <a:prstGeom prst="rect">
            <a:avLst/>
          </a:prstGeom>
          <a:noFill/>
          <a:ln w="28575" cap="flat" cmpd="sng">
            <a:solidFill>
              <a:schemeClr val="dk1"/>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4"/>
                                        </p:tgtEl>
                                        <p:attrNameLst>
                                          <p:attrName>style.visibility</p:attrName>
                                        </p:attrNameLst>
                                      </p:cBhvr>
                                      <p:to>
                                        <p:strVal val="visible"/>
                                      </p:to>
                                    </p:set>
                                    <p:animEffect transition="in" filter="fade">
                                      <p:cBhvr>
                                        <p:cTn id="7" dur="1000"/>
                                        <p:tgtEl>
                                          <p:spTgt spid="50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21"/>
          <p:cNvSpPr txBox="1">
            <a:spLocks noGrp="1"/>
          </p:cNvSpPr>
          <p:nvPr>
            <p:ph type="body" idx="1"/>
          </p:nvPr>
        </p:nvSpPr>
        <p:spPr>
          <a:xfrm>
            <a:off x="4439325" y="0"/>
            <a:ext cx="3353400" cy="5094900"/>
          </a:xfrm>
          <a:prstGeom prst="rect">
            <a:avLst/>
          </a:prstGeom>
          <a:gradFill>
            <a:gsLst>
              <a:gs pos="0">
                <a:srgbClr val="DB0000"/>
              </a:gs>
              <a:gs pos="100000">
                <a:srgbClr val="550404"/>
              </a:gs>
            </a:gsLst>
            <a:path path="circle">
              <a:fillToRect l="50000" t="50000" r="50000" b="50000"/>
            </a:path>
            <a:tileRect/>
          </a:gradFill>
        </p:spPr>
        <p:txBody>
          <a:bodyPr spcFirstLastPara="1" wrap="square" lIns="91425" tIns="91425" rIns="91425" bIns="91425" anchor="ctr" anchorCtr="0">
            <a:noAutofit/>
          </a:bodyPr>
          <a:lstStyle/>
          <a:p>
            <a:pPr marL="0" lvl="0" indent="0" algn="ctr" rtl="0">
              <a:spcBef>
                <a:spcPts val="0"/>
              </a:spcBef>
              <a:spcAft>
                <a:spcPts val="1600"/>
              </a:spcAft>
              <a:buNone/>
            </a:pPr>
            <a:r>
              <a:rPr lang="en" sz="3300">
                <a:solidFill>
                  <a:schemeClr val="lt1"/>
                </a:solidFill>
              </a:rPr>
              <a:t>What are some obstacles faced by students of color when achieving a college degree?</a:t>
            </a:r>
            <a:endParaRPr sz="3300">
              <a:solidFill>
                <a:schemeClr val="lt1"/>
              </a:solidFill>
            </a:endParaRPr>
          </a:p>
        </p:txBody>
      </p:sp>
      <p:sp>
        <p:nvSpPr>
          <p:cNvPr id="510" name="Google Shape;510;p21"/>
          <p:cNvSpPr txBox="1">
            <a:spLocks noGrp="1"/>
          </p:cNvSpPr>
          <p:nvPr>
            <p:ph type="title"/>
          </p:nvPr>
        </p:nvSpPr>
        <p:spPr>
          <a:xfrm>
            <a:off x="0" y="445025"/>
            <a:ext cx="4439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300"/>
              <a:t>Let’s Think About iT….</a:t>
            </a:r>
            <a:endParaRPr sz="4300"/>
          </a:p>
        </p:txBody>
      </p:sp>
      <p:pic>
        <p:nvPicPr>
          <p:cNvPr id="511" name="Google Shape;511;p21" descr="think"/>
          <p:cNvPicPr preferRelativeResize="0"/>
          <p:nvPr/>
        </p:nvPicPr>
        <p:blipFill>
          <a:blip r:embed="rId3">
            <a:alphaModFix/>
          </a:blip>
          <a:stretch>
            <a:fillRect/>
          </a:stretch>
        </p:blipFill>
        <p:spPr>
          <a:xfrm>
            <a:off x="-363875" y="1352550"/>
            <a:ext cx="3790950" cy="3790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Research Suggests…</a:t>
            </a:r>
            <a:endParaRPr/>
          </a:p>
        </p:txBody>
      </p:sp>
      <p:sp>
        <p:nvSpPr>
          <p:cNvPr id="517" name="Google Shape;517;p22"/>
          <p:cNvSpPr txBox="1">
            <a:spLocks noGrp="1"/>
          </p:cNvSpPr>
          <p:nvPr>
            <p:ph type="body" idx="1"/>
          </p:nvPr>
        </p:nvSpPr>
        <p:spPr>
          <a:xfrm>
            <a:off x="311700" y="1417500"/>
            <a:ext cx="2726400" cy="34164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SzPts val="1500"/>
              <a:buChar char="■"/>
            </a:pPr>
            <a:r>
              <a:rPr lang="en" sz="1500"/>
              <a:t>Facing </a:t>
            </a:r>
            <a:r>
              <a:rPr lang="en" sz="1500">
                <a:solidFill>
                  <a:schemeClr val="accent3"/>
                </a:solidFill>
              </a:rPr>
              <a:t>racial discrimination</a:t>
            </a:r>
            <a:r>
              <a:rPr lang="en" sz="1500"/>
              <a:t> by multiple stakeholders (faculty, peers, and staff)</a:t>
            </a:r>
            <a:endParaRPr sz="1500"/>
          </a:p>
          <a:p>
            <a:pPr marL="457200" lvl="0" indent="-323850" algn="l" rtl="0">
              <a:spcBef>
                <a:spcPts val="0"/>
              </a:spcBef>
              <a:spcAft>
                <a:spcPts val="0"/>
              </a:spcAft>
              <a:buSzPts val="1500"/>
              <a:buChar char="■"/>
            </a:pPr>
            <a:r>
              <a:rPr lang="en" sz="1500"/>
              <a:t>Additional </a:t>
            </a:r>
            <a:r>
              <a:rPr lang="en" sz="1500">
                <a:solidFill>
                  <a:schemeClr val="accent3"/>
                </a:solidFill>
              </a:rPr>
              <a:t>financial responsibilities</a:t>
            </a:r>
            <a:r>
              <a:rPr lang="en" sz="1500"/>
              <a:t> &amp; family </a:t>
            </a:r>
            <a:r>
              <a:rPr lang="en" sz="1500">
                <a:solidFill>
                  <a:schemeClr val="accent3"/>
                </a:solidFill>
              </a:rPr>
              <a:t>obligations</a:t>
            </a:r>
            <a:endParaRPr sz="1500">
              <a:solidFill>
                <a:schemeClr val="accent3"/>
              </a:solidFill>
            </a:endParaRPr>
          </a:p>
        </p:txBody>
      </p:sp>
      <p:sp>
        <p:nvSpPr>
          <p:cNvPr id="518" name="Google Shape;518;p22"/>
          <p:cNvSpPr txBox="1">
            <a:spLocks noGrp="1"/>
          </p:cNvSpPr>
          <p:nvPr>
            <p:ph type="body" idx="2"/>
          </p:nvPr>
        </p:nvSpPr>
        <p:spPr>
          <a:xfrm>
            <a:off x="3208796" y="1417500"/>
            <a:ext cx="2726400" cy="3416400"/>
          </a:xfrm>
          <a:prstGeom prst="rect">
            <a:avLst/>
          </a:prstGeom>
        </p:spPr>
        <p:txBody>
          <a:bodyPr spcFirstLastPara="1" wrap="square" lIns="91425" tIns="91425" rIns="91425" bIns="91425" anchor="t" anchorCtr="0">
            <a:noAutofit/>
          </a:bodyPr>
          <a:lstStyle/>
          <a:p>
            <a:pPr marL="457200" lvl="0" indent="-323850" algn="l" rtl="0">
              <a:spcBef>
                <a:spcPts val="0"/>
              </a:spcBef>
              <a:spcAft>
                <a:spcPts val="0"/>
              </a:spcAft>
              <a:buSzPts val="1500"/>
              <a:buChar char="■"/>
            </a:pPr>
            <a:r>
              <a:rPr lang="en" sz="1500"/>
              <a:t>Consistent </a:t>
            </a:r>
            <a:r>
              <a:rPr lang="en" sz="1500">
                <a:solidFill>
                  <a:schemeClr val="accent3"/>
                </a:solidFill>
              </a:rPr>
              <a:t>burden</a:t>
            </a:r>
            <a:r>
              <a:rPr lang="en" sz="1500"/>
              <a:t> of ensuring </a:t>
            </a:r>
            <a:r>
              <a:rPr lang="en" sz="1500">
                <a:solidFill>
                  <a:schemeClr val="accent3"/>
                </a:solidFill>
              </a:rPr>
              <a:t>positive representation</a:t>
            </a:r>
            <a:r>
              <a:rPr lang="en" sz="1500"/>
              <a:t> of people of color (POC) in predominantly white institutions (PWIs)</a:t>
            </a:r>
            <a:endParaRPr sz="1500"/>
          </a:p>
          <a:p>
            <a:pPr marL="457200" lvl="0" indent="-323850" algn="l" rtl="0">
              <a:spcBef>
                <a:spcPts val="0"/>
              </a:spcBef>
              <a:spcAft>
                <a:spcPts val="0"/>
              </a:spcAft>
              <a:buSzPts val="1500"/>
              <a:buChar char="■"/>
            </a:pPr>
            <a:r>
              <a:rPr lang="en" sz="1500">
                <a:solidFill>
                  <a:schemeClr val="accent3"/>
                </a:solidFill>
              </a:rPr>
              <a:t>Unfamiliar</a:t>
            </a:r>
            <a:r>
              <a:rPr lang="en" sz="1500"/>
              <a:t>  w/information and </a:t>
            </a:r>
            <a:r>
              <a:rPr lang="en" sz="1500">
                <a:solidFill>
                  <a:schemeClr val="accent3"/>
                </a:solidFill>
              </a:rPr>
              <a:t>skills needed</a:t>
            </a:r>
            <a:r>
              <a:rPr lang="en" sz="1500"/>
              <a:t> for success in higher education</a:t>
            </a:r>
            <a:endParaRPr sz="1500"/>
          </a:p>
        </p:txBody>
      </p:sp>
      <p:sp>
        <p:nvSpPr>
          <p:cNvPr id="519" name="Google Shape;519;p22"/>
          <p:cNvSpPr txBox="1">
            <a:spLocks noGrp="1"/>
          </p:cNvSpPr>
          <p:nvPr>
            <p:ph type="body" idx="3"/>
          </p:nvPr>
        </p:nvSpPr>
        <p:spPr>
          <a:xfrm>
            <a:off x="6105891" y="1417500"/>
            <a:ext cx="2726400" cy="34164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SzPts val="1600"/>
              <a:buChar char="■"/>
            </a:pPr>
            <a:r>
              <a:rPr lang="en" sz="1600"/>
              <a:t>Consistent school </a:t>
            </a:r>
            <a:r>
              <a:rPr lang="en" sz="1600">
                <a:solidFill>
                  <a:schemeClr val="accent3"/>
                </a:solidFill>
              </a:rPr>
              <a:t>experiences</a:t>
            </a:r>
            <a:r>
              <a:rPr lang="en" sz="1600"/>
              <a:t> of </a:t>
            </a:r>
            <a:r>
              <a:rPr lang="en" sz="1600">
                <a:solidFill>
                  <a:schemeClr val="accent3"/>
                </a:solidFill>
              </a:rPr>
              <a:t>microaggressions</a:t>
            </a:r>
            <a:r>
              <a:rPr lang="en" sz="1600"/>
              <a:t> and feelings of being </a:t>
            </a:r>
            <a:r>
              <a:rPr lang="en" sz="1600">
                <a:solidFill>
                  <a:schemeClr val="accent3"/>
                </a:solidFill>
              </a:rPr>
              <a:t>unsafe</a:t>
            </a:r>
            <a:r>
              <a:rPr lang="en" sz="1600"/>
              <a:t> and </a:t>
            </a:r>
            <a:r>
              <a:rPr lang="en" sz="1600">
                <a:solidFill>
                  <a:schemeClr val="accent3"/>
                </a:solidFill>
              </a:rPr>
              <a:t>disrespected</a:t>
            </a:r>
            <a:endParaRPr sz="1600">
              <a:solidFill>
                <a:schemeClr val="accent3"/>
              </a:solidFill>
            </a:endParaRPr>
          </a:p>
          <a:p>
            <a:pPr marL="457200" lvl="0" indent="-330200" algn="l" rtl="0">
              <a:spcBef>
                <a:spcPts val="0"/>
              </a:spcBef>
              <a:spcAft>
                <a:spcPts val="0"/>
              </a:spcAft>
              <a:buSzPts val="1600"/>
              <a:buChar char="■"/>
            </a:pPr>
            <a:r>
              <a:rPr lang="en" sz="1600"/>
              <a:t>Feelings of </a:t>
            </a:r>
            <a:r>
              <a:rPr lang="en" sz="1600">
                <a:solidFill>
                  <a:schemeClr val="accent3"/>
                </a:solidFill>
              </a:rPr>
              <a:t>isolation</a:t>
            </a:r>
            <a:r>
              <a:rPr lang="en" sz="1600"/>
              <a:t> and being the “Only”</a:t>
            </a:r>
            <a:endParaRPr sz="1600"/>
          </a:p>
        </p:txBody>
      </p:sp>
      <p:sp>
        <p:nvSpPr>
          <p:cNvPr id="520" name="Google Shape;520;p22"/>
          <p:cNvSpPr txBox="1">
            <a:spLocks noGrp="1"/>
          </p:cNvSpPr>
          <p:nvPr>
            <p:ph type="title"/>
          </p:nvPr>
        </p:nvSpPr>
        <p:spPr>
          <a:xfrm>
            <a:off x="623400" y="4508375"/>
            <a:ext cx="8520600" cy="572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Are common obstacles for POC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31" name="Google Shape;531;p23"/>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Overcoming These Obstacles</a:t>
            </a:r>
            <a:endParaRPr dirty="0"/>
          </a:p>
        </p:txBody>
      </p:sp>
      <p:sp>
        <p:nvSpPr>
          <p:cNvPr id="526" name="Google Shape;526;p23"/>
          <p:cNvSpPr txBox="1">
            <a:spLocks noGrp="1"/>
          </p:cNvSpPr>
          <p:nvPr>
            <p:ph type="subTitle" idx="2"/>
          </p:nvPr>
        </p:nvSpPr>
        <p:spPr>
          <a:xfrm>
            <a:off x="306550" y="1380025"/>
            <a:ext cx="1634700" cy="87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dirty="0"/>
              <a:t>Racial discrimination</a:t>
            </a:r>
            <a:endParaRPr sz="1400" dirty="0"/>
          </a:p>
        </p:txBody>
      </p:sp>
      <p:sp>
        <p:nvSpPr>
          <p:cNvPr id="525" name="Google Shape;525;p23"/>
          <p:cNvSpPr txBox="1">
            <a:spLocks noGrp="1"/>
          </p:cNvSpPr>
          <p:nvPr>
            <p:ph type="body" idx="1"/>
          </p:nvPr>
        </p:nvSpPr>
        <p:spPr>
          <a:xfrm>
            <a:off x="306553" y="2330857"/>
            <a:ext cx="1634700" cy="24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dirty="0"/>
              <a:t>Deliberately training faculty in culturally responsive teaching </a:t>
            </a:r>
            <a:endParaRPr sz="1300" dirty="0"/>
          </a:p>
          <a:p>
            <a:pPr marL="0" lvl="0" indent="0" algn="l" rtl="0">
              <a:spcBef>
                <a:spcPts val="1600"/>
              </a:spcBef>
              <a:spcAft>
                <a:spcPts val="0"/>
              </a:spcAft>
              <a:buNone/>
            </a:pPr>
            <a:r>
              <a:rPr lang="en" sz="1300" dirty="0"/>
              <a:t>Train to acknowledge biases </a:t>
            </a:r>
            <a:endParaRPr sz="1300" dirty="0"/>
          </a:p>
          <a:p>
            <a:pPr marL="0" lvl="0" indent="0" algn="l" rtl="0">
              <a:spcBef>
                <a:spcPts val="1600"/>
              </a:spcBef>
              <a:spcAft>
                <a:spcPts val="1600"/>
              </a:spcAft>
              <a:buNone/>
            </a:pPr>
            <a:endParaRPr sz="1100" dirty="0"/>
          </a:p>
        </p:txBody>
      </p:sp>
      <p:sp>
        <p:nvSpPr>
          <p:cNvPr id="528" name="Google Shape;528;p23"/>
          <p:cNvSpPr txBox="1">
            <a:spLocks noGrp="1"/>
          </p:cNvSpPr>
          <p:nvPr>
            <p:ph type="subTitle" idx="4"/>
          </p:nvPr>
        </p:nvSpPr>
        <p:spPr>
          <a:xfrm>
            <a:off x="2045475" y="1380100"/>
            <a:ext cx="1659600" cy="87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dirty="0"/>
              <a:t>Additional Responsibilities </a:t>
            </a:r>
            <a:endParaRPr sz="1400" dirty="0"/>
          </a:p>
        </p:txBody>
      </p:sp>
      <p:sp>
        <p:nvSpPr>
          <p:cNvPr id="527" name="Google Shape;527;p23"/>
          <p:cNvSpPr txBox="1">
            <a:spLocks noGrp="1"/>
          </p:cNvSpPr>
          <p:nvPr>
            <p:ph type="body" idx="3"/>
          </p:nvPr>
        </p:nvSpPr>
        <p:spPr>
          <a:xfrm>
            <a:off x="2045476" y="2330857"/>
            <a:ext cx="1634700" cy="24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Operate from a value lens not a deficit mindset</a:t>
            </a:r>
            <a:endParaRPr/>
          </a:p>
          <a:p>
            <a:pPr marL="0" lvl="0" indent="0" algn="l" rtl="0">
              <a:spcBef>
                <a:spcPts val="1600"/>
              </a:spcBef>
              <a:spcAft>
                <a:spcPts val="0"/>
              </a:spcAft>
              <a:buNone/>
            </a:pPr>
            <a:r>
              <a:rPr lang="en"/>
              <a:t>Recognize that Black girls are not actually magical </a:t>
            </a:r>
            <a:endParaRPr/>
          </a:p>
          <a:p>
            <a:pPr marL="0" lvl="0" indent="0" algn="l" rtl="0">
              <a:spcBef>
                <a:spcPts val="1600"/>
              </a:spcBef>
              <a:spcAft>
                <a:spcPts val="1600"/>
              </a:spcAft>
              <a:buNone/>
            </a:pPr>
            <a:endParaRPr/>
          </a:p>
        </p:txBody>
      </p:sp>
      <p:sp>
        <p:nvSpPr>
          <p:cNvPr id="530" name="Google Shape;530;p23"/>
          <p:cNvSpPr txBox="1">
            <a:spLocks noGrp="1"/>
          </p:cNvSpPr>
          <p:nvPr>
            <p:ph type="subTitle" idx="6"/>
          </p:nvPr>
        </p:nvSpPr>
        <p:spPr>
          <a:xfrm>
            <a:off x="3784400" y="1380100"/>
            <a:ext cx="1634700" cy="87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a:t>Representing for All</a:t>
            </a:r>
            <a:endParaRPr sz="1400"/>
          </a:p>
        </p:txBody>
      </p:sp>
      <p:sp>
        <p:nvSpPr>
          <p:cNvPr id="529" name="Google Shape;529;p23"/>
          <p:cNvSpPr txBox="1">
            <a:spLocks noGrp="1"/>
          </p:cNvSpPr>
          <p:nvPr>
            <p:ph type="body" idx="5"/>
          </p:nvPr>
        </p:nvSpPr>
        <p:spPr>
          <a:xfrm>
            <a:off x="3784398" y="2330857"/>
            <a:ext cx="1634700" cy="2412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Clr>
                <a:schemeClr val="dk1"/>
              </a:buClr>
              <a:buSzPts val="1100"/>
              <a:buFont typeface="Arial"/>
              <a:buNone/>
            </a:pPr>
            <a:r>
              <a:rPr lang="en"/>
              <a:t>Purposeful mentorships with similar backgrounds  </a:t>
            </a:r>
            <a:endParaRPr/>
          </a:p>
        </p:txBody>
      </p:sp>
      <p:pic>
        <p:nvPicPr>
          <p:cNvPr id="532" name="Google Shape;532;p2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466500" y="1183425"/>
            <a:ext cx="3790950" cy="3790950"/>
          </a:xfrm>
          <a:prstGeom prst="rect">
            <a:avLst/>
          </a:prstGeom>
          <a:noFill/>
          <a:ln>
            <a:noFill/>
          </a:ln>
        </p:spPr>
      </p:pic>
      <p:pic>
        <p:nvPicPr>
          <p:cNvPr id="533" name="Google Shape;533;p23">
            <a:extLst>
              <a:ext uri="{C183D7F6-B498-43B3-948B-1728B52AA6E4}">
                <adec:decorative xmlns:adec="http://schemas.microsoft.com/office/drawing/2017/decorative" val="1"/>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873650" y="4133875"/>
            <a:ext cx="910750" cy="910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42" name="Google Shape;542;p24"/>
          <p:cNvSpPr txBox="1">
            <a:spLocks noGrp="1"/>
          </p:cNvSpPr>
          <p:nvPr>
            <p:ph type="title"/>
          </p:nvPr>
        </p:nvSpPr>
        <p:spPr>
          <a:xfrm>
            <a:off x="311700" y="216025"/>
            <a:ext cx="85206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Overcoming These Obstacles</a:t>
            </a:r>
            <a:endParaRPr dirty="0"/>
          </a:p>
        </p:txBody>
      </p:sp>
      <p:sp>
        <p:nvSpPr>
          <p:cNvPr id="539" name="Google Shape;539;p24"/>
          <p:cNvSpPr txBox="1">
            <a:spLocks noGrp="1"/>
          </p:cNvSpPr>
          <p:nvPr>
            <p:ph type="subTitle" idx="8"/>
          </p:nvPr>
        </p:nvSpPr>
        <p:spPr>
          <a:xfrm>
            <a:off x="3959850" y="1106125"/>
            <a:ext cx="1634700" cy="11496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400"/>
              <a:t>Lack of understanding navigating higher ed </a:t>
            </a:r>
            <a:endParaRPr sz="1400"/>
          </a:p>
        </p:txBody>
      </p:sp>
      <p:sp>
        <p:nvSpPr>
          <p:cNvPr id="538" name="Google Shape;538;p24"/>
          <p:cNvSpPr txBox="1">
            <a:spLocks noGrp="1"/>
          </p:cNvSpPr>
          <p:nvPr>
            <p:ph type="body" idx="7"/>
          </p:nvPr>
        </p:nvSpPr>
        <p:spPr>
          <a:xfrm>
            <a:off x="3959846" y="2330857"/>
            <a:ext cx="1634700" cy="24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Financial aid office staff trained in cultural sensitivity</a:t>
            </a:r>
            <a:endParaRPr sz="1200"/>
          </a:p>
          <a:p>
            <a:pPr marL="0" lvl="0" indent="0" algn="l" rtl="0">
              <a:spcBef>
                <a:spcPts val="1600"/>
              </a:spcBef>
              <a:spcAft>
                <a:spcPts val="1600"/>
              </a:spcAft>
              <a:buNone/>
            </a:pPr>
            <a:r>
              <a:rPr lang="en" sz="1200"/>
              <a:t>Our  responsibility to ensure students of color know how to navigate systems in place </a:t>
            </a:r>
            <a:endParaRPr sz="1200"/>
          </a:p>
        </p:txBody>
      </p:sp>
      <p:sp>
        <p:nvSpPr>
          <p:cNvPr id="541" name="Google Shape;541;p24"/>
          <p:cNvSpPr txBox="1">
            <a:spLocks noGrp="1"/>
          </p:cNvSpPr>
          <p:nvPr>
            <p:ph type="subTitle" idx="13"/>
          </p:nvPr>
        </p:nvSpPr>
        <p:spPr>
          <a:xfrm>
            <a:off x="5627550" y="1106113"/>
            <a:ext cx="1634700" cy="11496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1400"/>
              <a:t>M</a:t>
            </a:r>
            <a:r>
              <a:rPr lang="en" sz="1300"/>
              <a:t>icroaggressive</a:t>
            </a:r>
            <a:endParaRPr sz="1300"/>
          </a:p>
          <a:p>
            <a:pPr marL="0" lvl="0" indent="0" algn="ctr" rtl="0">
              <a:lnSpc>
                <a:spcPct val="100000"/>
              </a:lnSpc>
              <a:spcBef>
                <a:spcPts val="0"/>
              </a:spcBef>
              <a:spcAft>
                <a:spcPts val="0"/>
              </a:spcAft>
              <a:buNone/>
            </a:pPr>
            <a:r>
              <a:rPr lang="en" sz="1400"/>
              <a:t>Acts </a:t>
            </a:r>
            <a:endParaRPr sz="1400"/>
          </a:p>
        </p:txBody>
      </p:sp>
      <p:sp>
        <p:nvSpPr>
          <p:cNvPr id="540" name="Google Shape;540;p24"/>
          <p:cNvSpPr txBox="1">
            <a:spLocks noGrp="1"/>
          </p:cNvSpPr>
          <p:nvPr>
            <p:ph type="body" idx="9"/>
          </p:nvPr>
        </p:nvSpPr>
        <p:spPr>
          <a:xfrm>
            <a:off x="5627543" y="2330857"/>
            <a:ext cx="1634700" cy="24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a:t>Allyship trainings made available to faculty, students and staff</a:t>
            </a:r>
            <a:endParaRPr sz="1100"/>
          </a:p>
          <a:p>
            <a:pPr marL="0" lvl="0" indent="0" algn="l" rtl="0">
              <a:spcBef>
                <a:spcPts val="1600"/>
              </a:spcBef>
              <a:spcAft>
                <a:spcPts val="0"/>
              </a:spcAft>
              <a:buClr>
                <a:schemeClr val="dk1"/>
              </a:buClr>
              <a:buSzPts val="1100"/>
              <a:buFont typeface="Arial"/>
              <a:buNone/>
            </a:pPr>
            <a:r>
              <a:rPr lang="en" sz="1100"/>
              <a:t>Strategically create and fund mentorships initiatives that connect SOC w/ mentors of color w/ similar backgrounds </a:t>
            </a:r>
            <a:endParaRPr sz="1100"/>
          </a:p>
          <a:p>
            <a:pPr marL="0" lvl="0" indent="0" algn="l" rtl="0">
              <a:spcBef>
                <a:spcPts val="1600"/>
              </a:spcBef>
              <a:spcAft>
                <a:spcPts val="1600"/>
              </a:spcAft>
              <a:buNone/>
            </a:pPr>
            <a:endParaRPr/>
          </a:p>
        </p:txBody>
      </p:sp>
      <p:sp>
        <p:nvSpPr>
          <p:cNvPr id="544" name="Google Shape;544;p24"/>
          <p:cNvSpPr txBox="1">
            <a:spLocks noGrp="1"/>
          </p:cNvSpPr>
          <p:nvPr>
            <p:ph type="subTitle" idx="13"/>
          </p:nvPr>
        </p:nvSpPr>
        <p:spPr>
          <a:xfrm>
            <a:off x="7295250" y="1106200"/>
            <a:ext cx="1634700" cy="11496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 sz="1400"/>
              <a:t>Being the “Only”</a:t>
            </a:r>
            <a:endParaRPr sz="1400"/>
          </a:p>
        </p:txBody>
      </p:sp>
      <p:sp>
        <p:nvSpPr>
          <p:cNvPr id="543" name="Google Shape;543;p24"/>
          <p:cNvSpPr txBox="1">
            <a:spLocks noGrp="1"/>
          </p:cNvSpPr>
          <p:nvPr>
            <p:ph type="body" idx="9"/>
          </p:nvPr>
        </p:nvSpPr>
        <p:spPr>
          <a:xfrm>
            <a:off x="7295243" y="2330857"/>
            <a:ext cx="1634700" cy="241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a:t>Provide safe spaces </a:t>
            </a:r>
            <a:endParaRPr sz="1300"/>
          </a:p>
          <a:p>
            <a:pPr marL="0" lvl="0" indent="0" algn="l" rtl="0">
              <a:spcBef>
                <a:spcPts val="1600"/>
              </a:spcBef>
              <a:spcAft>
                <a:spcPts val="0"/>
              </a:spcAft>
              <a:buNone/>
            </a:pPr>
            <a:r>
              <a:rPr lang="en" sz="1300" i="1" u="sng">
                <a:solidFill>
                  <a:srgbClr val="1155CC"/>
                </a:solidFill>
                <a:hlinkClick r:id="rId3">
                  <a:extLst>
                    <a:ext uri="{A12FA001-AC4F-418D-AE19-62706E023703}">
                      <ahyp:hlinkClr xmlns:ahyp="http://schemas.microsoft.com/office/drawing/2018/hyperlinkcolor" val="tx"/>
                    </a:ext>
                  </a:extLst>
                </a:hlinkClick>
              </a:rPr>
              <a:t>Designing for Belonging</a:t>
            </a:r>
            <a:r>
              <a:rPr lang="en" sz="1300" i="1">
                <a:solidFill>
                  <a:srgbClr val="1155CC"/>
                </a:solidFill>
              </a:rPr>
              <a:t> </a:t>
            </a:r>
            <a:r>
              <a:rPr lang="en" sz="1300"/>
              <a:t>from enrollment to graduation </a:t>
            </a:r>
            <a:endParaRPr sz="1300"/>
          </a:p>
          <a:p>
            <a:pPr marL="0" lvl="0" indent="0" algn="l" rtl="0">
              <a:spcBef>
                <a:spcPts val="1600"/>
              </a:spcBef>
              <a:spcAft>
                <a:spcPts val="1600"/>
              </a:spcAft>
              <a:buNone/>
            </a:pPr>
            <a:r>
              <a:rPr lang="en" sz="1200"/>
              <a:t> </a:t>
            </a:r>
            <a:endParaRPr sz="1200"/>
          </a:p>
        </p:txBody>
      </p:sp>
      <p:pic>
        <p:nvPicPr>
          <p:cNvPr id="545" name="Google Shape;545;p2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35900" y="1106125"/>
            <a:ext cx="3790950" cy="3790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pic>
        <p:nvPicPr>
          <p:cNvPr id="550" name="Google Shape;550;p25" descr="what happen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31100" y="3213875"/>
            <a:ext cx="3790950" cy="1929625"/>
          </a:xfrm>
          <a:prstGeom prst="rect">
            <a:avLst/>
          </a:prstGeom>
          <a:noFill/>
          <a:ln>
            <a:noFill/>
          </a:ln>
        </p:spPr>
      </p:pic>
      <p:sp>
        <p:nvSpPr>
          <p:cNvPr id="551" name="Google Shape;551;p25"/>
          <p:cNvSpPr txBox="1">
            <a:spLocks noGrp="1"/>
          </p:cNvSpPr>
          <p:nvPr>
            <p:ph type="title"/>
          </p:nvPr>
        </p:nvSpPr>
        <p:spPr>
          <a:xfrm>
            <a:off x="311703" y="842625"/>
            <a:ext cx="8520900" cy="355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So What Else Can We Do?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26"/>
          <p:cNvSpPr txBox="1">
            <a:spLocks noGrp="1"/>
          </p:cNvSpPr>
          <p:nvPr>
            <p:ph type="title"/>
          </p:nvPr>
        </p:nvSpPr>
        <p:spPr>
          <a:xfrm>
            <a:off x="0" y="445025"/>
            <a:ext cx="9236400" cy="572700"/>
          </a:xfrm>
          <a:prstGeom prst="rect">
            <a:avLst/>
          </a:prstGeom>
          <a:solidFill>
            <a:schemeClr val="accent2"/>
          </a:solidFill>
        </p:spPr>
        <p:txBody>
          <a:bodyPr spcFirstLastPara="1" wrap="square" lIns="91425" tIns="91425" rIns="91425" bIns="91425" anchor="ctr" anchorCtr="0">
            <a:noAutofit/>
          </a:bodyPr>
          <a:lstStyle/>
          <a:p>
            <a:pPr marL="0" lvl="0" indent="0" algn="l" rtl="0">
              <a:spcBef>
                <a:spcPts val="0"/>
              </a:spcBef>
              <a:spcAft>
                <a:spcPts val="0"/>
              </a:spcAft>
              <a:buNone/>
            </a:pPr>
            <a:r>
              <a:rPr lang="en" sz="3800">
                <a:solidFill>
                  <a:schemeClr val="lt1"/>
                </a:solidFill>
              </a:rPr>
              <a:t>It’s So Much More than Just a Cliche</a:t>
            </a:r>
            <a:endParaRPr sz="3800">
              <a:solidFill>
                <a:schemeClr val="lt1"/>
              </a:solidFill>
            </a:endParaRPr>
          </a:p>
        </p:txBody>
      </p:sp>
      <p:sp>
        <p:nvSpPr>
          <p:cNvPr id="557" name="Google Shape;557;p26"/>
          <p:cNvSpPr txBox="1">
            <a:spLocks noGrp="1"/>
          </p:cNvSpPr>
          <p:nvPr>
            <p:ph type="body" idx="1"/>
          </p:nvPr>
        </p:nvSpPr>
        <p:spPr>
          <a:xfrm>
            <a:off x="975250" y="1498400"/>
            <a:ext cx="4959600" cy="52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t>Consistently show up</a:t>
            </a:r>
            <a:endParaRPr sz="3000"/>
          </a:p>
        </p:txBody>
      </p:sp>
      <p:sp>
        <p:nvSpPr>
          <p:cNvPr id="558" name="Google Shape;558;p26"/>
          <p:cNvSpPr txBox="1">
            <a:spLocks noGrp="1"/>
          </p:cNvSpPr>
          <p:nvPr>
            <p:ph type="subTitle" idx="2"/>
          </p:nvPr>
        </p:nvSpPr>
        <p:spPr>
          <a:xfrm>
            <a:off x="311700" y="1296800"/>
            <a:ext cx="749400" cy="72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C</a:t>
            </a:r>
            <a:endParaRPr/>
          </a:p>
        </p:txBody>
      </p:sp>
      <p:sp>
        <p:nvSpPr>
          <p:cNvPr id="559" name="Google Shape;559;p26"/>
          <p:cNvSpPr txBox="1">
            <a:spLocks noGrp="1"/>
          </p:cNvSpPr>
          <p:nvPr>
            <p:ph type="subTitle" idx="2"/>
          </p:nvPr>
        </p:nvSpPr>
        <p:spPr>
          <a:xfrm>
            <a:off x="311700" y="2025500"/>
            <a:ext cx="749400" cy="72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a:t>
            </a:r>
            <a:endParaRPr/>
          </a:p>
        </p:txBody>
      </p:sp>
      <p:sp>
        <p:nvSpPr>
          <p:cNvPr id="560" name="Google Shape;560;p26"/>
          <p:cNvSpPr txBox="1">
            <a:spLocks noGrp="1"/>
          </p:cNvSpPr>
          <p:nvPr>
            <p:ph type="subTitle" idx="2"/>
          </p:nvPr>
        </p:nvSpPr>
        <p:spPr>
          <a:xfrm>
            <a:off x="311700" y="2928325"/>
            <a:ext cx="749400" cy="72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R</a:t>
            </a:r>
            <a:endParaRPr/>
          </a:p>
        </p:txBody>
      </p:sp>
      <p:sp>
        <p:nvSpPr>
          <p:cNvPr id="561" name="Google Shape;561;p26"/>
          <p:cNvSpPr txBox="1">
            <a:spLocks noGrp="1"/>
          </p:cNvSpPr>
          <p:nvPr>
            <p:ph type="subTitle" idx="2"/>
          </p:nvPr>
        </p:nvSpPr>
        <p:spPr>
          <a:xfrm>
            <a:off x="381975" y="3657025"/>
            <a:ext cx="749400" cy="72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E</a:t>
            </a:r>
            <a:endParaRPr/>
          </a:p>
        </p:txBody>
      </p:sp>
      <p:sp>
        <p:nvSpPr>
          <p:cNvPr id="562" name="Google Shape;562;p26"/>
          <p:cNvSpPr txBox="1">
            <a:spLocks noGrp="1"/>
          </p:cNvSpPr>
          <p:nvPr>
            <p:ph type="body" idx="1"/>
          </p:nvPr>
        </p:nvSpPr>
        <p:spPr>
          <a:xfrm>
            <a:off x="928425" y="2338125"/>
            <a:ext cx="5739900" cy="35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t>Affirm students of color </a:t>
            </a:r>
            <a:endParaRPr sz="3000"/>
          </a:p>
        </p:txBody>
      </p:sp>
      <p:sp>
        <p:nvSpPr>
          <p:cNvPr id="563" name="Google Shape;563;p26"/>
          <p:cNvSpPr txBox="1">
            <a:spLocks noGrp="1"/>
          </p:cNvSpPr>
          <p:nvPr>
            <p:ph type="body" idx="1"/>
          </p:nvPr>
        </p:nvSpPr>
        <p:spPr>
          <a:xfrm>
            <a:off x="1061100" y="3150027"/>
            <a:ext cx="4248600" cy="33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t>Resist complacency </a:t>
            </a:r>
            <a:endParaRPr sz="3000"/>
          </a:p>
        </p:txBody>
      </p:sp>
      <p:sp>
        <p:nvSpPr>
          <p:cNvPr id="564" name="Google Shape;564;p26"/>
          <p:cNvSpPr txBox="1">
            <a:spLocks noGrp="1"/>
          </p:cNvSpPr>
          <p:nvPr>
            <p:ph type="body" idx="1"/>
          </p:nvPr>
        </p:nvSpPr>
        <p:spPr>
          <a:xfrm>
            <a:off x="1061100" y="3892927"/>
            <a:ext cx="4248600" cy="437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t>Educate yourself </a:t>
            </a:r>
            <a:endParaRPr sz="3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27"/>
          <p:cNvSpPr txBox="1">
            <a:spLocks noGrp="1"/>
          </p:cNvSpPr>
          <p:nvPr>
            <p:ph type="ctrTitle"/>
          </p:nvPr>
        </p:nvSpPr>
        <p:spPr>
          <a:xfrm>
            <a:off x="23700" y="440350"/>
            <a:ext cx="8057400" cy="837000"/>
          </a:xfrm>
          <a:prstGeom prst="rect">
            <a:avLst/>
          </a:prstGeom>
          <a:solidFill>
            <a:schemeClr val="lt2"/>
          </a:solid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Acknowledge &amp; Take Action </a:t>
            </a:r>
            <a:endParaRPr>
              <a:solidFill>
                <a:schemeClr val="lt1"/>
              </a:solidFill>
            </a:endParaRPr>
          </a:p>
        </p:txBody>
      </p:sp>
      <p:sp>
        <p:nvSpPr>
          <p:cNvPr id="570" name="Google Shape;570;p27"/>
          <p:cNvSpPr txBox="1">
            <a:spLocks noGrp="1"/>
          </p:cNvSpPr>
          <p:nvPr>
            <p:ph type="subTitle" idx="1"/>
          </p:nvPr>
        </p:nvSpPr>
        <p:spPr>
          <a:xfrm>
            <a:off x="311700" y="1915500"/>
            <a:ext cx="8520600" cy="322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solidFill>
                  <a:schemeClr val="dk1"/>
                </a:solidFill>
              </a:rPr>
              <a:t>1 &amp; 1 Activity: GOAL</a:t>
            </a:r>
            <a:r>
              <a:rPr lang="en" u="sng"/>
              <a:t> </a:t>
            </a:r>
            <a:endParaRPr u="sng"/>
          </a:p>
          <a:p>
            <a:pPr marL="0" lvl="0" indent="0" algn="l" rtl="0">
              <a:spcBef>
                <a:spcPts val="0"/>
              </a:spcBef>
              <a:spcAft>
                <a:spcPts val="0"/>
              </a:spcAft>
              <a:buNone/>
            </a:pPr>
            <a:r>
              <a:rPr lang="en">
                <a:solidFill>
                  <a:srgbClr val="252525"/>
                </a:solidFill>
              </a:rPr>
              <a:t>Promote the success of Students of Color in higher education </a:t>
            </a:r>
            <a:endParaRPr>
              <a:solidFill>
                <a:srgbClr val="252525"/>
              </a:solidFill>
            </a:endParaRPr>
          </a:p>
          <a:p>
            <a:pPr marL="0" lvl="0" indent="0" algn="l" rtl="0">
              <a:spcBef>
                <a:spcPts val="0"/>
              </a:spcBef>
              <a:spcAft>
                <a:spcPts val="0"/>
              </a:spcAft>
              <a:buNone/>
            </a:pPr>
            <a:endParaRPr sz="1200"/>
          </a:p>
          <a:p>
            <a:pPr marL="914400" lvl="0" indent="-361950" algn="l" rtl="0">
              <a:spcBef>
                <a:spcPts val="0"/>
              </a:spcBef>
              <a:spcAft>
                <a:spcPts val="0"/>
              </a:spcAft>
              <a:buSzPts val="2100"/>
              <a:buChar char="★"/>
            </a:pPr>
            <a:r>
              <a:rPr lang="en" sz="2100"/>
              <a:t>Write down 1 thing you would like to start doing</a:t>
            </a:r>
            <a:endParaRPr sz="2100"/>
          </a:p>
          <a:p>
            <a:pPr marL="914400" lvl="0" indent="-361950" algn="l" rtl="0">
              <a:spcBef>
                <a:spcPts val="0"/>
              </a:spcBef>
              <a:spcAft>
                <a:spcPts val="0"/>
              </a:spcAft>
              <a:buSzPts val="2100"/>
              <a:buChar char="★"/>
            </a:pPr>
            <a:r>
              <a:rPr lang="en" sz="2100"/>
              <a:t>Write down one thing you would like to STOP doing </a:t>
            </a:r>
            <a:endParaRPr sz="2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0"/>
                                        </p:tgtEl>
                                        <p:attrNameLst>
                                          <p:attrName>style.visibility</p:attrName>
                                        </p:attrNameLst>
                                      </p:cBhvr>
                                      <p:to>
                                        <p:strVal val="visible"/>
                                      </p:to>
                                    </p:set>
                                    <p:animEffect transition="in" filter="fade">
                                      <p:cBhvr>
                                        <p:cTn id="7" dur="1000"/>
                                        <p:tgtEl>
                                          <p:spTgt spid="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28"/>
          <p:cNvSpPr txBox="1">
            <a:spLocks noGrp="1"/>
          </p:cNvSpPr>
          <p:nvPr>
            <p:ph type="title"/>
          </p:nvPr>
        </p:nvSpPr>
        <p:spPr>
          <a:xfrm>
            <a:off x="311703" y="842625"/>
            <a:ext cx="8520900" cy="355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Questions Please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29"/>
          <p:cNvSpPr txBox="1">
            <a:spLocks noGrp="1"/>
          </p:cNvSpPr>
          <p:nvPr>
            <p:ph type="title"/>
          </p:nvPr>
        </p:nvSpPr>
        <p:spPr>
          <a:xfrm>
            <a:off x="4705650" y="823000"/>
            <a:ext cx="40599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200">
                <a:solidFill>
                  <a:schemeClr val="accent2"/>
                </a:solidFill>
              </a:rPr>
              <a:t>THANK YOU !</a:t>
            </a:r>
            <a:endParaRPr sz="4200">
              <a:solidFill>
                <a:schemeClr val="accent2"/>
              </a:solidFill>
            </a:endParaRPr>
          </a:p>
        </p:txBody>
      </p:sp>
      <p:pic>
        <p:nvPicPr>
          <p:cNvPr id="581" name="Google Shape;581;p29" descr="QR Code"/>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626038" y="1895719"/>
            <a:ext cx="2219119" cy="2219119"/>
          </a:xfrm>
          <a:prstGeom prst="rect">
            <a:avLst/>
          </a:prstGeom>
          <a:noFill/>
          <a:ln>
            <a:noFill/>
          </a:ln>
        </p:spPr>
      </p:pic>
      <p:sp>
        <p:nvSpPr>
          <p:cNvPr id="582" name="Google Shape;582;p29"/>
          <p:cNvSpPr/>
          <p:nvPr/>
        </p:nvSpPr>
        <p:spPr>
          <a:xfrm>
            <a:off x="5203700" y="4377950"/>
            <a:ext cx="3411300" cy="189000"/>
          </a:xfrm>
          <a:prstGeom prst="roundRect">
            <a:avLst>
              <a:gd name="adj" fmla="val 16667"/>
            </a:avLst>
          </a:prstGeom>
          <a:gradFill>
            <a:gsLst>
              <a:gs pos="0">
                <a:srgbClr val="DB0000"/>
              </a:gs>
              <a:gs pos="100000">
                <a:srgbClr val="550404"/>
              </a:gs>
            </a:gsLst>
            <a:lin ang="5400012" scaled="0"/>
          </a:gradFill>
          <a:ln w="28575" cap="flat" cmpd="sng">
            <a:solidFill>
              <a:srgbClr val="25252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Yeseva One"/>
                <a:ea typeface="Yeseva One"/>
                <a:cs typeface="Yeseva One"/>
                <a:sym typeface="Yeseva One"/>
              </a:rPr>
              <a:t>Link to today’s Slidedeck</a:t>
            </a:r>
            <a:endParaRPr>
              <a:solidFill>
                <a:schemeClr val="lt1"/>
              </a:solidFill>
              <a:latin typeface="Yeseva One"/>
              <a:ea typeface="Yeseva One"/>
              <a:cs typeface="Yeseva One"/>
              <a:sym typeface="Yeseva One"/>
            </a:endParaRPr>
          </a:p>
        </p:txBody>
      </p:sp>
      <p:pic>
        <p:nvPicPr>
          <p:cNvPr id="583" name="Google Shape;583;p29">
            <a:extLst>
              <a:ext uri="{C183D7F6-B498-43B3-948B-1728B52AA6E4}">
                <adec:decorative xmlns:adec="http://schemas.microsoft.com/office/drawing/2017/decorative" val="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77775" y="862875"/>
            <a:ext cx="2823000" cy="3515075"/>
          </a:xfrm>
          <a:prstGeom prst="rect">
            <a:avLst/>
          </a:prstGeom>
          <a:noFill/>
          <a:ln w="28575" cap="flat" cmpd="sng">
            <a:solidFill>
              <a:srgbClr val="000000"/>
            </a:solidFill>
            <a:prstDash val="solid"/>
            <a:round/>
            <a:headEnd type="none" w="sm" len="sm"/>
            <a:tailEnd type="none" w="sm" len="sm"/>
          </a:ln>
        </p:spPr>
      </p:pic>
      <p:sp>
        <p:nvSpPr>
          <p:cNvPr id="584" name="Google Shape;584;p29"/>
          <p:cNvSpPr txBox="1"/>
          <p:nvPr/>
        </p:nvSpPr>
        <p:spPr>
          <a:xfrm>
            <a:off x="1111725" y="4283200"/>
            <a:ext cx="2555100" cy="572700"/>
          </a:xfrm>
          <a:prstGeom prst="rect">
            <a:avLst/>
          </a:prstGeom>
          <a:solidFill>
            <a:srgbClr val="99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Adamina"/>
                <a:ea typeface="Adamina"/>
                <a:cs typeface="Adamina"/>
                <a:sym typeface="Adamina"/>
              </a:rPr>
              <a:t>Dr. Natalie Young</a:t>
            </a:r>
            <a:endParaRPr>
              <a:solidFill>
                <a:srgbClr val="FFFFFF"/>
              </a:solidFill>
              <a:latin typeface="Adamina"/>
              <a:ea typeface="Adamina"/>
              <a:cs typeface="Adamina"/>
              <a:sym typeface="Adamina"/>
            </a:endParaRPr>
          </a:p>
          <a:p>
            <a:pPr marL="0" lvl="0" indent="0" algn="ctr" rtl="0">
              <a:spcBef>
                <a:spcPts val="0"/>
              </a:spcBef>
              <a:spcAft>
                <a:spcPts val="0"/>
              </a:spcAft>
              <a:buNone/>
            </a:pPr>
            <a:r>
              <a:rPr lang="en" u="sng">
                <a:solidFill>
                  <a:srgbClr val="FFFFFF"/>
                </a:solidFill>
                <a:latin typeface="Adamina"/>
                <a:ea typeface="Adamina"/>
                <a:cs typeface="Adamina"/>
                <a:sym typeface="Adamina"/>
                <a:hlinkClick r:id="rId5">
                  <a:extLst>
                    <a:ext uri="{A12FA001-AC4F-418D-AE19-62706E023703}">
                      <ahyp:hlinkClr xmlns:ahyp="http://schemas.microsoft.com/office/drawing/2018/hyperlinkcolor" val="tx"/>
                    </a:ext>
                  </a:extLst>
                </a:hlinkClick>
              </a:rPr>
              <a:t>nyoung@niu.edu</a:t>
            </a:r>
            <a:r>
              <a:rPr lang="en">
                <a:solidFill>
                  <a:srgbClr val="FFFFFF"/>
                </a:solidFill>
                <a:latin typeface="Adamina"/>
                <a:ea typeface="Adamina"/>
                <a:cs typeface="Adamina"/>
                <a:sym typeface="Adamina"/>
              </a:rPr>
              <a:t> </a:t>
            </a:r>
            <a:endParaRPr>
              <a:solidFill>
                <a:srgbClr val="FFFFFF"/>
              </a:solidFill>
              <a:latin typeface="Adamina"/>
              <a:ea typeface="Adamina"/>
              <a:cs typeface="Adamina"/>
              <a:sym typeface="Adamina"/>
            </a:endParaRPr>
          </a:p>
        </p:txBody>
      </p:sp>
    </p:spTree>
  </p:cSld>
  <p:clrMapOvr>
    <a:masterClrMapping/>
  </p:clrMapOvr>
</p:sld>
</file>

<file path=ppt/theme/theme1.xml><?xml version="1.0" encoding="utf-8"?>
<a:theme xmlns:a="http://schemas.openxmlformats.org/drawingml/2006/main" name="Scarlet Template SlidesMania">
  <a:themeElements>
    <a:clrScheme name="Simple Light">
      <a:dk1>
        <a:srgbClr val="000000"/>
      </a:dk1>
      <a:lt1>
        <a:srgbClr val="FFFFFF"/>
      </a:lt1>
      <a:dk2>
        <a:srgbClr val="595959"/>
      </a:dk2>
      <a:lt2>
        <a:srgbClr val="CC0000"/>
      </a:lt2>
      <a:accent1>
        <a:srgbClr val="E06666"/>
      </a:accent1>
      <a:accent2>
        <a:srgbClr val="CC0000"/>
      </a:accent2>
      <a:accent3>
        <a:srgbClr val="990000"/>
      </a:accent3>
      <a:accent4>
        <a:srgbClr val="EBEBEB"/>
      </a:accent4>
      <a:accent5>
        <a:srgbClr val="CCCCCC"/>
      </a:accent5>
      <a:accent6>
        <a:srgbClr val="434343"/>
      </a:accent6>
      <a:hlink>
        <a:srgbClr val="FF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611</Words>
  <Application>Microsoft Office PowerPoint</Application>
  <PresentationFormat>On-screen Show (16:9)</PresentationFormat>
  <Paragraphs>102</Paragraphs>
  <Slides>14</Slides>
  <Notes>14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14</vt:i4>
      </vt:variant>
    </vt:vector>
  </HeadingPairs>
  <TitlesOfParts>
    <vt:vector size="27" baseType="lpstr">
      <vt:lpstr>Poppins</vt:lpstr>
      <vt:lpstr>Barlow Condensed</vt:lpstr>
      <vt:lpstr>Atma</vt:lpstr>
      <vt:lpstr>Roboto</vt:lpstr>
      <vt:lpstr>Adamina</vt:lpstr>
      <vt:lpstr>Homemade Apple</vt:lpstr>
      <vt:lpstr>Pangolin</vt:lpstr>
      <vt:lpstr>Lexend Deca</vt:lpstr>
      <vt:lpstr>Atma SemiBold</vt:lpstr>
      <vt:lpstr>Arial</vt:lpstr>
      <vt:lpstr>Yeseva One</vt:lpstr>
      <vt:lpstr>Headland One</vt:lpstr>
      <vt:lpstr>Scarlet Template SlidesMania</vt:lpstr>
      <vt:lpstr>Stronger Than They Know: Supporting Students of Color in Recognizing Common Obstacles &amp; utilizing Resilience to Succeed in Higher Education </vt:lpstr>
      <vt:lpstr>Hello!</vt:lpstr>
      <vt:lpstr> Say What?!?</vt:lpstr>
      <vt:lpstr>Stats &amp; Figures </vt:lpstr>
      <vt:lpstr>Affirmative Action </vt:lpstr>
      <vt:lpstr>Let’s Think About iT….</vt:lpstr>
      <vt:lpstr>Research Suggests…</vt:lpstr>
      <vt:lpstr>Overcoming These Obstacles</vt:lpstr>
      <vt:lpstr>Overcoming These Obstacles</vt:lpstr>
      <vt:lpstr>So What Else Can We Do?</vt:lpstr>
      <vt:lpstr>It’s So Much More than Just a Cliche</vt:lpstr>
      <vt:lpstr>Acknowledge &amp; Take Action </vt:lpstr>
      <vt:lpstr>Questions Please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Stronger Than They Know: Supporting Students of Color in Recognizing Common Obstacles &amp; utilizing Resilience to Succeed in Higher Education </dc:title>
  <dc:creator>Sam Nelson</dc:creator>
  <cp:lastModifiedBy>Pierson, Chris</cp:lastModifiedBy>
  <cp:revision>3</cp:revision>
  <dcterms:modified xsi:type="dcterms:W3CDTF">2023-07-25T19:27:22Z</dcterms:modified>
</cp:coreProperties>
</file>